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2"/>
  </p:notesMasterIdLst>
  <p:sldIdLst>
    <p:sldId id="256" r:id="rId2"/>
    <p:sldId id="257" r:id="rId3"/>
    <p:sldId id="258" r:id="rId4"/>
    <p:sldId id="355" r:id="rId5"/>
    <p:sldId id="267" r:id="rId6"/>
    <p:sldId id="314" r:id="rId7"/>
    <p:sldId id="318" r:id="rId8"/>
    <p:sldId id="323" r:id="rId9"/>
    <p:sldId id="259" r:id="rId10"/>
    <p:sldId id="335" r:id="rId11"/>
    <p:sldId id="354" r:id="rId12"/>
    <p:sldId id="336" r:id="rId13"/>
    <p:sldId id="338" r:id="rId14"/>
    <p:sldId id="341" r:id="rId15"/>
    <p:sldId id="340" r:id="rId16"/>
    <p:sldId id="332" r:id="rId17"/>
    <p:sldId id="344" r:id="rId18"/>
    <p:sldId id="347" r:id="rId19"/>
    <p:sldId id="349" r:id="rId20"/>
    <p:sldId id="348" r:id="rId21"/>
    <p:sldId id="352" r:id="rId22"/>
    <p:sldId id="345" r:id="rId23"/>
    <p:sldId id="346" r:id="rId24"/>
    <p:sldId id="343" r:id="rId25"/>
    <p:sldId id="342" r:id="rId26"/>
    <p:sldId id="353" r:id="rId27"/>
    <p:sldId id="262" r:id="rId28"/>
    <p:sldId id="324" r:id="rId29"/>
    <p:sldId id="315" r:id="rId30"/>
    <p:sldId id="326" r:id="rId31"/>
    <p:sldId id="271" r:id="rId32"/>
    <p:sldId id="327" r:id="rId33"/>
    <p:sldId id="328" r:id="rId34"/>
    <p:sldId id="329" r:id="rId35"/>
    <p:sldId id="269" r:id="rId36"/>
    <p:sldId id="294" r:id="rId37"/>
    <p:sldId id="330" r:id="rId38"/>
    <p:sldId id="331" r:id="rId39"/>
    <p:sldId id="292" r:id="rId40"/>
    <p:sldId id="260" r:id="rId41"/>
  </p:sldIdLst>
  <p:sldSz cx="9144000" cy="5143500" type="screen16x9"/>
  <p:notesSz cx="6858000" cy="9144000"/>
  <p:embeddedFontLst>
    <p:embeddedFont>
      <p:font typeface="Albert Sans" panose="020B0604020202020204" charset="0"/>
      <p:regular r:id="rId43"/>
      <p:bold r:id="rId44"/>
      <p:italic r:id="rId45"/>
      <p:boldItalic r:id="rId46"/>
    </p:embeddedFont>
    <p:embeddedFont>
      <p:font typeface="Alexandria" panose="020B0604020202020204" charset="-78"/>
      <p:regular r:id="rId47"/>
      <p:bold r:id="rId48"/>
    </p:embeddedFont>
    <p:embeddedFont>
      <p:font typeface="Alexandria ExtraBold" panose="020B0604020202020204" charset="-78"/>
      <p:bold r:id="rId49"/>
    </p:embeddedFont>
    <p:embeddedFont>
      <p:font typeface="Anaheim" panose="020B0604020202020204" charset="0"/>
      <p:regular r:id="rId50"/>
    </p:embeddedFont>
    <p:embeddedFont>
      <p:font typeface="Cascadia Code SemiBold" panose="020B0609020000020004" pitchFamily="49" charset="0"/>
      <p:bold r:id="rId51"/>
      <p:boldItalic r:id="rId52"/>
    </p:embeddedFont>
    <p:embeddedFont>
      <p:font typeface="Cascadia Mono SemiBold" panose="020B0609020000020004" pitchFamily="49" charset="0"/>
      <p:bold r:id="rId53"/>
      <p:boldItalic r:id="rId54"/>
    </p:embeddedFont>
    <p:embeddedFont>
      <p:font typeface="Comic Sans MS" panose="030F0702030302020204" pitchFamily="66" charset="0"/>
      <p:regular r:id="rId55"/>
      <p:bold r:id="rId56"/>
      <p:italic r:id="rId57"/>
      <p:boldItalic r:id="rId58"/>
    </p:embeddedFont>
    <p:embeddedFont>
      <p:font typeface="Lato Light" panose="020F0502020204030203" pitchFamily="34" charset="0"/>
      <p:regular r:id="rId59"/>
      <p:italic r:id="rId60"/>
    </p:embeddedFont>
    <p:embeddedFont>
      <p:font typeface="OCR A Extended" panose="02010509020102010303" pitchFamily="50" charset="0"/>
      <p:regular r:id="rId61"/>
    </p:embeddedFont>
    <p:embeddedFont>
      <p:font typeface="Ramabhadra" panose="020B0604020202020204" charset="0"/>
      <p:regular r:id="rId62"/>
    </p:embeddedFont>
    <p:embeddedFont>
      <p:font typeface="Stencil" panose="040409050D0802020404" pitchFamily="82"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2C9"/>
    <a:srgbClr val="000000"/>
    <a:srgbClr val="FDD000"/>
    <a:srgbClr val="FFE047"/>
    <a:srgbClr val="F6E5C8"/>
    <a:srgbClr val="FFE875"/>
    <a:srgbClr val="DEB400"/>
    <a:srgbClr val="F0E1C7"/>
    <a:srgbClr val="1B74B9"/>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0DB6E-47FB-4866-8E6F-BA1F6D53F36E}">
  <a:tblStyle styleId="{3300DB6E-47FB-4866-8E6F-BA1F6D53F3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6A906D-AD3A-4A20-AB4D-07FC104D7A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eb4c4bafe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eb4c4bafe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687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6938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9a0058956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9a0058956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9a0058956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9a0058956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9a0058956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9a0058956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eb4c4baf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eb4c4baf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71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eb4c4baf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eb4c4baf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1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eb4c4baf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eb4c4baf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eb4c4baf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eb4c4baf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802100" y="1074175"/>
            <a:ext cx="5539800" cy="2219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33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36250" y="3532763"/>
            <a:ext cx="4471500" cy="4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solidFill>
                  <a:schemeClr val="dk1"/>
                </a:solidFill>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sp>
        <p:nvSpPr>
          <p:cNvPr id="12" name="Google Shape;12;p2"/>
          <p:cNvSpPr/>
          <p:nvPr/>
        </p:nvSpPr>
        <p:spPr>
          <a:xfrm rot="-2384759">
            <a:off x="-1761" y="2164652"/>
            <a:ext cx="806343" cy="358996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3" name="Google Shape;13;p2"/>
          <p:cNvGrpSpPr/>
          <p:nvPr/>
        </p:nvGrpSpPr>
        <p:grpSpPr>
          <a:xfrm>
            <a:off x="174978" y="3064281"/>
            <a:ext cx="8850295" cy="1972727"/>
            <a:chOff x="174978" y="3064281"/>
            <a:chExt cx="8850295" cy="1972727"/>
          </a:xfrm>
        </p:grpSpPr>
        <p:grpSp>
          <p:nvGrpSpPr>
            <p:cNvPr id="14" name="Google Shape;14;p2"/>
            <p:cNvGrpSpPr/>
            <p:nvPr/>
          </p:nvGrpSpPr>
          <p:grpSpPr>
            <a:xfrm>
              <a:off x="174978" y="3064281"/>
              <a:ext cx="2798395" cy="1972727"/>
              <a:chOff x="174978" y="3064281"/>
              <a:chExt cx="2798395" cy="1972727"/>
            </a:xfrm>
          </p:grpSpPr>
          <p:sp>
            <p:nvSpPr>
              <p:cNvPr id="15" name="Google Shape;15;p2"/>
              <p:cNvSpPr/>
              <p:nvPr/>
            </p:nvSpPr>
            <p:spPr>
              <a:xfrm>
                <a:off x="188098" y="30642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a:off x="174978" y="4872313"/>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2809675"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2427332" y="493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 name="Google Shape;19;p2"/>
            <p:cNvSpPr/>
            <p:nvPr/>
          </p:nvSpPr>
          <p:spPr>
            <a:xfrm>
              <a:off x="8861575" y="44945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8768773" y="4880919"/>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2"/>
        <p:cNvGrpSpPr/>
        <p:nvPr/>
      </p:nvGrpSpPr>
      <p:grpSpPr>
        <a:xfrm>
          <a:off x="0" y="0"/>
          <a:ext cx="0" cy="0"/>
          <a:chOff x="0" y="0"/>
          <a:chExt cx="0" cy="0"/>
        </a:xfrm>
      </p:grpSpPr>
      <p:pic>
        <p:nvPicPr>
          <p:cNvPr id="113" name="Google Shape;113;p1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4" name="Google Shape;1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5" name="Google Shape;115;p13"/>
          <p:cNvSpPr txBox="1">
            <a:spLocks noGrp="1"/>
          </p:cNvSpPr>
          <p:nvPr>
            <p:ph type="subTitle" idx="1"/>
          </p:nvPr>
        </p:nvSpPr>
        <p:spPr>
          <a:xfrm>
            <a:off x="83012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2"/>
          </p:nvPr>
        </p:nvSpPr>
        <p:spPr>
          <a:xfrm>
            <a:off x="3381600"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subTitle" idx="3"/>
          </p:nvPr>
        </p:nvSpPr>
        <p:spPr>
          <a:xfrm>
            <a:off x="2105862"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3"/>
          <p:cNvSpPr txBox="1">
            <a:spLocks noGrp="1"/>
          </p:cNvSpPr>
          <p:nvPr>
            <p:ph type="subTitle" idx="4"/>
          </p:nvPr>
        </p:nvSpPr>
        <p:spPr>
          <a:xfrm>
            <a:off x="4657338"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9" name="Google Shape;119;p13"/>
          <p:cNvSpPr txBox="1">
            <a:spLocks noGrp="1"/>
          </p:cNvSpPr>
          <p:nvPr>
            <p:ph type="subTitle" idx="5"/>
          </p:nvPr>
        </p:nvSpPr>
        <p:spPr>
          <a:xfrm>
            <a:off x="593307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3"/>
          <p:cNvSpPr txBox="1">
            <a:spLocks noGrp="1"/>
          </p:cNvSpPr>
          <p:nvPr>
            <p:ph type="title" idx="6" hasCustomPrompt="1"/>
          </p:nvPr>
        </p:nvSpPr>
        <p:spPr>
          <a:xfrm>
            <a:off x="1641210"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7" hasCustomPrompt="1"/>
          </p:nvPr>
        </p:nvSpPr>
        <p:spPr>
          <a:xfrm>
            <a:off x="2916948"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8" hasCustomPrompt="1"/>
          </p:nvPr>
        </p:nvSpPr>
        <p:spPr>
          <a:xfrm>
            <a:off x="4192686"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9" hasCustomPrompt="1"/>
          </p:nvPr>
        </p:nvSpPr>
        <p:spPr>
          <a:xfrm>
            <a:off x="5468423"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13" hasCustomPrompt="1"/>
          </p:nvPr>
        </p:nvSpPr>
        <p:spPr>
          <a:xfrm>
            <a:off x="6744161"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14"/>
          </p:nvPr>
        </p:nvSpPr>
        <p:spPr>
          <a:xfrm>
            <a:off x="83012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6" name="Google Shape;126;p13"/>
          <p:cNvSpPr txBox="1">
            <a:spLocks noGrp="1"/>
          </p:cNvSpPr>
          <p:nvPr>
            <p:ph type="subTitle" idx="15"/>
          </p:nvPr>
        </p:nvSpPr>
        <p:spPr>
          <a:xfrm>
            <a:off x="3381600"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7" name="Google Shape;127;p13"/>
          <p:cNvSpPr txBox="1">
            <a:spLocks noGrp="1"/>
          </p:cNvSpPr>
          <p:nvPr>
            <p:ph type="subTitle" idx="16"/>
          </p:nvPr>
        </p:nvSpPr>
        <p:spPr>
          <a:xfrm>
            <a:off x="593307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8" name="Google Shape;128;p13"/>
          <p:cNvSpPr txBox="1">
            <a:spLocks noGrp="1"/>
          </p:cNvSpPr>
          <p:nvPr>
            <p:ph type="subTitle" idx="17"/>
          </p:nvPr>
        </p:nvSpPr>
        <p:spPr>
          <a:xfrm>
            <a:off x="2105862"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9" name="Google Shape;129;p13"/>
          <p:cNvSpPr txBox="1">
            <a:spLocks noGrp="1"/>
          </p:cNvSpPr>
          <p:nvPr>
            <p:ph type="subTitle" idx="18"/>
          </p:nvPr>
        </p:nvSpPr>
        <p:spPr>
          <a:xfrm>
            <a:off x="4657338"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grpSp>
        <p:nvGrpSpPr>
          <p:cNvPr id="130" name="Google Shape;130;p13"/>
          <p:cNvGrpSpPr/>
          <p:nvPr/>
        </p:nvGrpSpPr>
        <p:grpSpPr>
          <a:xfrm>
            <a:off x="8017728" y="3558225"/>
            <a:ext cx="699309" cy="1515463"/>
            <a:chOff x="8017728" y="3558225"/>
            <a:chExt cx="699309" cy="1515463"/>
          </a:xfrm>
        </p:grpSpPr>
        <p:sp>
          <p:nvSpPr>
            <p:cNvPr id="131" name="Google Shape;131;p13"/>
            <p:cNvSpPr/>
            <p:nvPr/>
          </p:nvSpPr>
          <p:spPr>
            <a:xfrm>
              <a:off x="8017728" y="49534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13"/>
            <p:cNvSpPr/>
            <p:nvPr/>
          </p:nvSpPr>
          <p:spPr>
            <a:xfrm>
              <a:off x="8424000" y="44678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13"/>
            <p:cNvSpPr/>
            <p:nvPr/>
          </p:nvSpPr>
          <p:spPr>
            <a:xfrm>
              <a:off x="8587707" y="3558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4" name="Google Shape;134;p13"/>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98"/>
        <p:cNvGrpSpPr/>
        <p:nvPr/>
      </p:nvGrpSpPr>
      <p:grpSpPr>
        <a:xfrm>
          <a:off x="0" y="0"/>
          <a:ext cx="0" cy="0"/>
          <a:chOff x="0" y="0"/>
          <a:chExt cx="0" cy="0"/>
        </a:xfrm>
      </p:grpSpPr>
      <p:pic>
        <p:nvPicPr>
          <p:cNvPr id="199" name="Google Shape;199;p1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00" name="Google Shape;200;p18"/>
          <p:cNvSpPr txBox="1">
            <a:spLocks noGrp="1"/>
          </p:cNvSpPr>
          <p:nvPr>
            <p:ph type="title"/>
          </p:nvPr>
        </p:nvSpPr>
        <p:spPr>
          <a:xfrm>
            <a:off x="4419500" y="1217725"/>
            <a:ext cx="394500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1" name="Google Shape;201;p18"/>
          <p:cNvSpPr txBox="1">
            <a:spLocks noGrp="1"/>
          </p:cNvSpPr>
          <p:nvPr>
            <p:ph type="subTitle" idx="1"/>
          </p:nvPr>
        </p:nvSpPr>
        <p:spPr>
          <a:xfrm>
            <a:off x="4419500" y="2998525"/>
            <a:ext cx="3945000" cy="927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2" name="Google Shape;202;p18"/>
          <p:cNvSpPr>
            <a:spLocks noGrp="1"/>
          </p:cNvSpPr>
          <p:nvPr>
            <p:ph type="pic" idx="2"/>
          </p:nvPr>
        </p:nvSpPr>
        <p:spPr>
          <a:xfrm>
            <a:off x="779500" y="533850"/>
            <a:ext cx="3058500" cy="40758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sp>
      <p:grpSp>
        <p:nvGrpSpPr>
          <p:cNvPr id="203" name="Google Shape;203;p18"/>
          <p:cNvGrpSpPr/>
          <p:nvPr/>
        </p:nvGrpSpPr>
        <p:grpSpPr>
          <a:xfrm flipH="1">
            <a:off x="8704430" y="3634094"/>
            <a:ext cx="266732" cy="908307"/>
            <a:chOff x="204003" y="3634094"/>
            <a:chExt cx="266732" cy="908307"/>
          </a:xfrm>
        </p:grpSpPr>
        <p:sp>
          <p:nvSpPr>
            <p:cNvPr id="204" name="Google Shape;204;p18"/>
            <p:cNvSpPr/>
            <p:nvPr/>
          </p:nvSpPr>
          <p:spPr>
            <a:xfrm rot="10800000" flipH="1">
              <a:off x="345023" y="4439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18"/>
            <p:cNvSpPr/>
            <p:nvPr/>
          </p:nvSpPr>
          <p:spPr>
            <a:xfrm rot="10800000" flipH="1">
              <a:off x="204003" y="36340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6" name="Google Shape;206;p18"/>
          <p:cNvGrpSpPr/>
          <p:nvPr/>
        </p:nvGrpSpPr>
        <p:grpSpPr>
          <a:xfrm rot="470353">
            <a:off x="3658724" y="3512505"/>
            <a:ext cx="5599106" cy="2823117"/>
            <a:chOff x="4245319" y="3521189"/>
            <a:chExt cx="5598850" cy="2822987"/>
          </a:xfrm>
        </p:grpSpPr>
        <p:sp>
          <p:nvSpPr>
            <p:cNvPr id="207" name="Google Shape;207;p18"/>
            <p:cNvSpPr/>
            <p:nvPr/>
          </p:nvSpPr>
          <p:spPr>
            <a:xfrm rot="-7039114">
              <a:off x="8093781" y="3029671"/>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08;p18"/>
            <p:cNvSpPr/>
            <p:nvPr/>
          </p:nvSpPr>
          <p:spPr>
            <a:xfrm rot="-7039114">
              <a:off x="5349156" y="3957146"/>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229"/>
        <p:cNvGrpSpPr/>
        <p:nvPr/>
      </p:nvGrpSpPr>
      <p:grpSpPr>
        <a:xfrm>
          <a:off x="0" y="0"/>
          <a:ext cx="0" cy="0"/>
          <a:chOff x="0" y="0"/>
          <a:chExt cx="0" cy="0"/>
        </a:xfrm>
      </p:grpSpPr>
      <p:pic>
        <p:nvPicPr>
          <p:cNvPr id="230" name="Google Shape;230;p2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1" name="Google Shape;2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2" name="Google Shape;232;p21"/>
          <p:cNvSpPr txBox="1">
            <a:spLocks noGrp="1"/>
          </p:cNvSpPr>
          <p:nvPr>
            <p:ph type="body" idx="1"/>
          </p:nvPr>
        </p:nvSpPr>
        <p:spPr>
          <a:xfrm>
            <a:off x="720000" y="1194300"/>
            <a:ext cx="7704000" cy="340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233" name="Google Shape;233;p21"/>
          <p:cNvGrpSpPr/>
          <p:nvPr/>
        </p:nvGrpSpPr>
        <p:grpSpPr>
          <a:xfrm>
            <a:off x="8076250" y="88757"/>
            <a:ext cx="894913" cy="1939325"/>
            <a:chOff x="8076250" y="88757"/>
            <a:chExt cx="894913" cy="1939325"/>
          </a:xfrm>
        </p:grpSpPr>
        <p:sp>
          <p:nvSpPr>
            <p:cNvPr id="234" name="Google Shape;234;p21"/>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1"/>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36" name="Google Shape;236;p21"/>
          <p:cNvSpPr/>
          <p:nvPr/>
        </p:nvSpPr>
        <p:spPr>
          <a:xfrm rot="-1190999" flipH="1">
            <a:off x="8331550" y="-349153"/>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37"/>
        <p:cNvGrpSpPr/>
        <p:nvPr/>
      </p:nvGrpSpPr>
      <p:grpSpPr>
        <a:xfrm>
          <a:off x="0" y="0"/>
          <a:ext cx="0" cy="0"/>
          <a:chOff x="0" y="0"/>
          <a:chExt cx="0" cy="0"/>
        </a:xfrm>
      </p:grpSpPr>
      <p:pic>
        <p:nvPicPr>
          <p:cNvPr id="438" name="Google Shape;438;p2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39" name="Google Shape;43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40" name="Google Shape;440;p27"/>
          <p:cNvSpPr txBox="1">
            <a:spLocks noGrp="1"/>
          </p:cNvSpPr>
          <p:nvPr>
            <p:ph type="subTitle" idx="1"/>
          </p:nvPr>
        </p:nvSpPr>
        <p:spPr>
          <a:xfrm>
            <a:off x="917325"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1" name="Google Shape;441;p27"/>
          <p:cNvSpPr txBox="1">
            <a:spLocks noGrp="1"/>
          </p:cNvSpPr>
          <p:nvPr>
            <p:ph type="subTitle" idx="2"/>
          </p:nvPr>
        </p:nvSpPr>
        <p:spPr>
          <a:xfrm>
            <a:off x="3524253"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2" name="Google Shape;442;p27"/>
          <p:cNvSpPr txBox="1">
            <a:spLocks noGrp="1"/>
          </p:cNvSpPr>
          <p:nvPr>
            <p:ph type="subTitle" idx="3"/>
          </p:nvPr>
        </p:nvSpPr>
        <p:spPr>
          <a:xfrm>
            <a:off x="917325"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3" name="Google Shape;443;p27"/>
          <p:cNvSpPr txBox="1">
            <a:spLocks noGrp="1"/>
          </p:cNvSpPr>
          <p:nvPr>
            <p:ph type="subTitle" idx="4"/>
          </p:nvPr>
        </p:nvSpPr>
        <p:spPr>
          <a:xfrm>
            <a:off x="3524254"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4" name="Google Shape;444;p27"/>
          <p:cNvSpPr txBox="1">
            <a:spLocks noGrp="1"/>
          </p:cNvSpPr>
          <p:nvPr>
            <p:ph type="subTitle" idx="5"/>
          </p:nvPr>
        </p:nvSpPr>
        <p:spPr>
          <a:xfrm>
            <a:off x="6131180"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5" name="Google Shape;445;p27"/>
          <p:cNvSpPr txBox="1">
            <a:spLocks noGrp="1"/>
          </p:cNvSpPr>
          <p:nvPr>
            <p:ph type="subTitle" idx="6"/>
          </p:nvPr>
        </p:nvSpPr>
        <p:spPr>
          <a:xfrm>
            <a:off x="6131183"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6" name="Google Shape;446;p27"/>
          <p:cNvSpPr txBox="1">
            <a:spLocks noGrp="1"/>
          </p:cNvSpPr>
          <p:nvPr>
            <p:ph type="subTitle" idx="7"/>
          </p:nvPr>
        </p:nvSpPr>
        <p:spPr>
          <a:xfrm>
            <a:off x="918275"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7" name="Google Shape;447;p27"/>
          <p:cNvSpPr txBox="1">
            <a:spLocks noGrp="1"/>
          </p:cNvSpPr>
          <p:nvPr>
            <p:ph type="subTitle" idx="8"/>
          </p:nvPr>
        </p:nvSpPr>
        <p:spPr>
          <a:xfrm>
            <a:off x="3525198"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8" name="Google Shape;448;p27"/>
          <p:cNvSpPr txBox="1">
            <a:spLocks noGrp="1"/>
          </p:cNvSpPr>
          <p:nvPr>
            <p:ph type="subTitle" idx="9"/>
          </p:nvPr>
        </p:nvSpPr>
        <p:spPr>
          <a:xfrm>
            <a:off x="6132120"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9" name="Google Shape;449;p27"/>
          <p:cNvSpPr txBox="1">
            <a:spLocks noGrp="1"/>
          </p:cNvSpPr>
          <p:nvPr>
            <p:ph type="subTitle" idx="13"/>
          </p:nvPr>
        </p:nvSpPr>
        <p:spPr>
          <a:xfrm>
            <a:off x="918275"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0" name="Google Shape;450;p27"/>
          <p:cNvSpPr txBox="1">
            <a:spLocks noGrp="1"/>
          </p:cNvSpPr>
          <p:nvPr>
            <p:ph type="subTitle" idx="14"/>
          </p:nvPr>
        </p:nvSpPr>
        <p:spPr>
          <a:xfrm>
            <a:off x="3525198"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1" name="Google Shape;451;p27"/>
          <p:cNvSpPr txBox="1">
            <a:spLocks noGrp="1"/>
          </p:cNvSpPr>
          <p:nvPr>
            <p:ph type="subTitle" idx="15"/>
          </p:nvPr>
        </p:nvSpPr>
        <p:spPr>
          <a:xfrm>
            <a:off x="6132120"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grpSp>
        <p:nvGrpSpPr>
          <p:cNvPr id="452" name="Google Shape;452;p27"/>
          <p:cNvGrpSpPr/>
          <p:nvPr/>
        </p:nvGrpSpPr>
        <p:grpSpPr>
          <a:xfrm>
            <a:off x="7269869" y="3968725"/>
            <a:ext cx="1732257" cy="1071322"/>
            <a:chOff x="7269869" y="3968725"/>
            <a:chExt cx="1732257" cy="1071322"/>
          </a:xfrm>
        </p:grpSpPr>
        <p:sp>
          <p:nvSpPr>
            <p:cNvPr id="453" name="Google Shape;453;p27"/>
            <p:cNvSpPr/>
            <p:nvPr/>
          </p:nvSpPr>
          <p:spPr>
            <a:xfrm flipH="1">
              <a:off x="7269869" y="4936944"/>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27"/>
            <p:cNvSpPr/>
            <p:nvPr/>
          </p:nvSpPr>
          <p:spPr>
            <a:xfrm flipH="1">
              <a:off x="8850186" y="396872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55" name="Google Shape;455;p27"/>
          <p:cNvSpPr/>
          <p:nvPr/>
        </p:nvSpPr>
        <p:spPr>
          <a:xfrm rot="-6708139">
            <a:off x="6133356" y="3618538"/>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456" name="Google Shape;456;p27"/>
          <p:cNvGrpSpPr/>
          <p:nvPr/>
        </p:nvGrpSpPr>
        <p:grpSpPr>
          <a:xfrm>
            <a:off x="7720454" y="4267972"/>
            <a:ext cx="1129715" cy="672058"/>
            <a:chOff x="2748850" y="5585582"/>
            <a:chExt cx="1236688" cy="735696"/>
          </a:xfrm>
        </p:grpSpPr>
        <p:sp>
          <p:nvSpPr>
            <p:cNvPr id="457" name="Google Shape;457;p2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58" name="Google Shape;458;p27"/>
            <p:cNvGrpSpPr/>
            <p:nvPr/>
          </p:nvGrpSpPr>
          <p:grpSpPr>
            <a:xfrm>
              <a:off x="2748851" y="5585582"/>
              <a:ext cx="1236688" cy="735664"/>
              <a:chOff x="4190400" y="845280"/>
              <a:chExt cx="223920" cy="133200"/>
            </a:xfrm>
          </p:grpSpPr>
          <p:sp>
            <p:nvSpPr>
              <p:cNvPr id="459" name="Google Shape;459;p2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2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2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2" name="Google Shape;462;p2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3" name="Google Shape;463;p2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2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5" name="Google Shape;465;p2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2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2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2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2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2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2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85"/>
        <p:cNvGrpSpPr/>
        <p:nvPr/>
      </p:nvGrpSpPr>
      <p:grpSpPr>
        <a:xfrm>
          <a:off x="0" y="0"/>
          <a:ext cx="0" cy="0"/>
          <a:chOff x="0" y="0"/>
          <a:chExt cx="0" cy="0"/>
        </a:xfrm>
      </p:grpSpPr>
      <p:pic>
        <p:nvPicPr>
          <p:cNvPr id="486" name="Google Shape;486;p2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87" name="Google Shape;487;p29"/>
          <p:cNvSpPr txBox="1">
            <a:spLocks noGrp="1"/>
          </p:cNvSpPr>
          <p:nvPr>
            <p:ph type="title"/>
          </p:nvPr>
        </p:nvSpPr>
        <p:spPr>
          <a:xfrm>
            <a:off x="2347963" y="770901"/>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8" name="Google Shape;488;p29"/>
          <p:cNvSpPr txBox="1">
            <a:spLocks noGrp="1"/>
          </p:cNvSpPr>
          <p:nvPr>
            <p:ph type="subTitle" idx="1"/>
          </p:nvPr>
        </p:nvSpPr>
        <p:spPr>
          <a:xfrm>
            <a:off x="2347925" y="1789788"/>
            <a:ext cx="4448100" cy="1246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89" name="Google Shape;489;p29"/>
          <p:cNvSpPr txBox="1"/>
          <p:nvPr/>
        </p:nvSpPr>
        <p:spPr>
          <a:xfrm>
            <a:off x="2347975" y="3112501"/>
            <a:ext cx="4448100" cy="434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000">
                <a:solidFill>
                  <a:schemeClr val="dk1"/>
                </a:solidFill>
                <a:latin typeface="Alexandria"/>
                <a:ea typeface="Alexandria"/>
                <a:cs typeface="Alexandria"/>
                <a:sym typeface="Alexandria"/>
              </a:rPr>
              <a:t>CREDITS: This presentation template was created by </a:t>
            </a:r>
            <a:r>
              <a:rPr lang="en" sz="1000" b="1" u="sng">
                <a:solidFill>
                  <a:schemeClr val="dk1"/>
                </a:solidFill>
                <a:latin typeface="Alexandria"/>
                <a:ea typeface="Alexandria"/>
                <a:cs typeface="Alexandria"/>
                <a:sym typeface="Alexandria"/>
                <a:hlinkClick r:id="rId3">
                  <a:extLst>
                    <a:ext uri="{A12FA001-AC4F-418D-AE19-62706E023703}">
                      <ahyp:hlinkClr xmlns:ahyp="http://schemas.microsoft.com/office/drawing/2018/hyperlinkcolor" val="tx"/>
                    </a:ext>
                  </a:extLst>
                </a:hlinkClick>
              </a:rPr>
              <a:t>Slidesgo</a:t>
            </a:r>
            <a:r>
              <a:rPr lang="en" sz="1000">
                <a:solidFill>
                  <a:schemeClr val="dk1"/>
                </a:solidFill>
                <a:latin typeface="Alexandria"/>
                <a:ea typeface="Alexandria"/>
                <a:cs typeface="Alexandria"/>
                <a:sym typeface="Alexandria"/>
              </a:rPr>
              <a:t>, and includes icons by </a:t>
            </a:r>
            <a:r>
              <a:rPr lang="en" sz="1000" b="1" u="sng">
                <a:solidFill>
                  <a:schemeClr val="dk1"/>
                </a:solidFill>
                <a:latin typeface="Alexandria"/>
                <a:ea typeface="Alexandria"/>
                <a:cs typeface="Alexandria"/>
                <a:sym typeface="Alexandria"/>
                <a:hlinkClick r:id="rId4">
                  <a:extLst>
                    <a:ext uri="{A12FA001-AC4F-418D-AE19-62706E023703}">
                      <ahyp:hlinkClr xmlns:ahyp="http://schemas.microsoft.com/office/drawing/2018/hyperlinkcolor" val="tx"/>
                    </a:ext>
                  </a:extLst>
                </a:hlinkClick>
              </a:rPr>
              <a:t>Flaticon</a:t>
            </a:r>
            <a:r>
              <a:rPr lang="en" sz="1000" b="1">
                <a:solidFill>
                  <a:schemeClr val="dk1"/>
                </a:solidFill>
                <a:latin typeface="Alexandria"/>
                <a:ea typeface="Alexandria"/>
                <a:cs typeface="Alexandria"/>
                <a:sym typeface="Alexandria"/>
              </a:rPr>
              <a:t> </a:t>
            </a:r>
            <a:r>
              <a:rPr lang="en" sz="1000">
                <a:solidFill>
                  <a:schemeClr val="dk1"/>
                </a:solidFill>
                <a:latin typeface="Alexandria"/>
                <a:ea typeface="Alexandria"/>
                <a:cs typeface="Alexandria"/>
                <a:sym typeface="Alexandria"/>
              </a:rPr>
              <a:t>and infographics &amp; images by </a:t>
            </a:r>
            <a:r>
              <a:rPr lang="en" sz="1000" b="1" u="sng">
                <a:solidFill>
                  <a:schemeClr val="dk1"/>
                </a:solidFill>
                <a:latin typeface="Alexandria"/>
                <a:ea typeface="Alexandria"/>
                <a:cs typeface="Alexandria"/>
                <a:sym typeface="Alexandria"/>
                <a:hlinkClick r:id="rId5">
                  <a:extLst>
                    <a:ext uri="{A12FA001-AC4F-418D-AE19-62706E023703}">
                      <ahyp:hlinkClr xmlns:ahyp="http://schemas.microsoft.com/office/drawing/2018/hyperlinkcolor" val="tx"/>
                    </a:ext>
                  </a:extLst>
                </a:hlinkClick>
              </a:rPr>
              <a:t>Freepik</a:t>
            </a:r>
            <a:endParaRPr sz="1000" b="1" u="sng">
              <a:solidFill>
                <a:schemeClr val="dk1"/>
              </a:solidFill>
              <a:latin typeface="Alexandria"/>
              <a:ea typeface="Alexandria"/>
              <a:cs typeface="Alexandria"/>
              <a:sym typeface="Alexandria"/>
            </a:endParaRPr>
          </a:p>
        </p:txBody>
      </p:sp>
      <p:grpSp>
        <p:nvGrpSpPr>
          <p:cNvPr id="490" name="Google Shape;490;p29"/>
          <p:cNvGrpSpPr/>
          <p:nvPr/>
        </p:nvGrpSpPr>
        <p:grpSpPr>
          <a:xfrm>
            <a:off x="206523" y="1672775"/>
            <a:ext cx="8790371" cy="1308363"/>
            <a:chOff x="206523" y="1672775"/>
            <a:chExt cx="8790371" cy="1308363"/>
          </a:xfrm>
        </p:grpSpPr>
        <p:grpSp>
          <p:nvGrpSpPr>
            <p:cNvPr id="491" name="Google Shape;491;p29"/>
            <p:cNvGrpSpPr/>
            <p:nvPr/>
          </p:nvGrpSpPr>
          <p:grpSpPr>
            <a:xfrm>
              <a:off x="206523" y="1672775"/>
              <a:ext cx="310046" cy="874835"/>
              <a:chOff x="206523" y="1493150"/>
              <a:chExt cx="310046" cy="874835"/>
            </a:xfrm>
          </p:grpSpPr>
          <p:sp>
            <p:nvSpPr>
              <p:cNvPr id="492" name="Google Shape;492;p29"/>
              <p:cNvSpPr/>
              <p:nvPr/>
            </p:nvSpPr>
            <p:spPr>
              <a:xfrm>
                <a:off x="206523" y="2264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94" name="Google Shape;494;p29"/>
            <p:cNvGrpSpPr/>
            <p:nvPr/>
          </p:nvGrpSpPr>
          <p:grpSpPr>
            <a:xfrm>
              <a:off x="8686848" y="2413381"/>
              <a:ext cx="310046" cy="567757"/>
              <a:chOff x="206523" y="1045681"/>
              <a:chExt cx="310046" cy="567757"/>
            </a:xfrm>
          </p:grpSpPr>
          <p:sp>
            <p:nvSpPr>
              <p:cNvPr id="495" name="Google Shape;495;p29"/>
              <p:cNvSpPr/>
              <p:nvPr/>
            </p:nvSpPr>
            <p:spPr>
              <a:xfrm>
                <a:off x="2065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7"/>
        <p:cNvGrpSpPr/>
        <p:nvPr/>
      </p:nvGrpSpPr>
      <p:grpSpPr>
        <a:xfrm>
          <a:off x="0" y="0"/>
          <a:ext cx="0" cy="0"/>
          <a:chOff x="0" y="0"/>
          <a:chExt cx="0" cy="0"/>
        </a:xfrm>
      </p:grpSpPr>
      <p:pic>
        <p:nvPicPr>
          <p:cNvPr id="498" name="Google Shape;498;p30"/>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499" name="Google Shape;499;p30"/>
          <p:cNvGrpSpPr/>
          <p:nvPr/>
        </p:nvGrpSpPr>
        <p:grpSpPr>
          <a:xfrm>
            <a:off x="204003" y="88757"/>
            <a:ext cx="8767159" cy="4834644"/>
            <a:chOff x="204003" y="88757"/>
            <a:chExt cx="8767159" cy="4834644"/>
          </a:xfrm>
        </p:grpSpPr>
        <p:sp>
          <p:nvSpPr>
            <p:cNvPr id="500" name="Google Shape;500;p30"/>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30"/>
            <p:cNvSpPr/>
            <p:nvPr/>
          </p:nvSpPr>
          <p:spPr>
            <a:xfrm rot="10800000" flipH="1">
              <a:off x="204003" y="30244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30"/>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30"/>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04" name="Google Shape;504;p30"/>
          <p:cNvGrpSpPr/>
          <p:nvPr/>
        </p:nvGrpSpPr>
        <p:grpSpPr>
          <a:xfrm>
            <a:off x="-545263" y="-577612"/>
            <a:ext cx="10116232" cy="6370719"/>
            <a:chOff x="-545263" y="-577612"/>
            <a:chExt cx="10116232" cy="6370719"/>
          </a:xfrm>
        </p:grpSpPr>
        <p:sp>
          <p:nvSpPr>
            <p:cNvPr id="505" name="Google Shape;505;p30"/>
            <p:cNvSpPr/>
            <p:nvPr/>
          </p:nvSpPr>
          <p:spPr>
            <a:xfrm rot="8471560" flipH="1">
              <a:off x="285374" y="3029672"/>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506;p30"/>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07"/>
        <p:cNvGrpSpPr/>
        <p:nvPr/>
      </p:nvGrpSpPr>
      <p:grpSpPr>
        <a:xfrm>
          <a:off x="0" y="0"/>
          <a:ext cx="0" cy="0"/>
          <a:chOff x="0" y="0"/>
          <a:chExt cx="0" cy="0"/>
        </a:xfrm>
      </p:grpSpPr>
      <p:pic>
        <p:nvPicPr>
          <p:cNvPr id="508" name="Google Shape;508;p31"/>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509" name="Google Shape;509;p31"/>
          <p:cNvGrpSpPr/>
          <p:nvPr/>
        </p:nvGrpSpPr>
        <p:grpSpPr>
          <a:xfrm>
            <a:off x="587523" y="273950"/>
            <a:ext cx="8400825" cy="4728150"/>
            <a:chOff x="587523" y="273950"/>
            <a:chExt cx="8400825" cy="4728150"/>
          </a:xfrm>
        </p:grpSpPr>
        <p:sp>
          <p:nvSpPr>
            <p:cNvPr id="510" name="Google Shape;510;p31"/>
            <p:cNvSpPr/>
            <p:nvPr/>
          </p:nvSpPr>
          <p:spPr>
            <a:xfrm>
              <a:off x="587523" y="359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31"/>
            <p:cNvSpPr/>
            <p:nvPr/>
          </p:nvSpPr>
          <p:spPr>
            <a:xfrm>
              <a:off x="1355228" y="2739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2" name="Google Shape;512;p31"/>
            <p:cNvSpPr/>
            <p:nvPr/>
          </p:nvSpPr>
          <p:spPr>
            <a:xfrm>
              <a:off x="8824650"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3" name="Google Shape;513;p31"/>
            <p:cNvSpPr/>
            <p:nvPr/>
          </p:nvSpPr>
          <p:spPr>
            <a:xfrm>
              <a:off x="8366107" y="4552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14" name="Google Shape;514;p31"/>
          <p:cNvGrpSpPr/>
          <p:nvPr/>
        </p:nvGrpSpPr>
        <p:grpSpPr>
          <a:xfrm>
            <a:off x="-545263" y="-445226"/>
            <a:ext cx="10198206" cy="6238334"/>
            <a:chOff x="-545263" y="-445226"/>
            <a:chExt cx="10198206" cy="6238334"/>
          </a:xfrm>
        </p:grpSpPr>
        <p:sp>
          <p:nvSpPr>
            <p:cNvPr id="515" name="Google Shape;515;p31"/>
            <p:cNvSpPr/>
            <p:nvPr/>
          </p:nvSpPr>
          <p:spPr>
            <a:xfrm rot="2328440">
              <a:off x="285374" y="-560337"/>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6" name="Google Shape;516;p31"/>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 name="Google Shape;23;p3"/>
          <p:cNvSpPr txBox="1">
            <a:spLocks noGrp="1"/>
          </p:cNvSpPr>
          <p:nvPr>
            <p:ph type="title"/>
          </p:nvPr>
        </p:nvSpPr>
        <p:spPr>
          <a:xfrm>
            <a:off x="2783175" y="2269950"/>
            <a:ext cx="3577500" cy="804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745875" y="13540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3229200" y="3073950"/>
            <a:ext cx="2685600" cy="7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6" name="Google Shape;26;p3"/>
          <p:cNvGrpSpPr/>
          <p:nvPr/>
        </p:nvGrpSpPr>
        <p:grpSpPr>
          <a:xfrm>
            <a:off x="637198" y="193075"/>
            <a:ext cx="8298046" cy="4642375"/>
            <a:chOff x="637198" y="193075"/>
            <a:chExt cx="8298046" cy="4642375"/>
          </a:xfrm>
        </p:grpSpPr>
        <p:sp>
          <p:nvSpPr>
            <p:cNvPr id="27" name="Google Shape;27;p3"/>
            <p:cNvSpPr/>
            <p:nvPr/>
          </p:nvSpPr>
          <p:spPr>
            <a:xfrm>
              <a:off x="637198" y="27210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3"/>
            <p:cNvSpPr/>
            <p:nvPr/>
          </p:nvSpPr>
          <p:spPr>
            <a:xfrm>
              <a:off x="8783303" y="319347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3"/>
            <p:cNvSpPr/>
            <p:nvPr/>
          </p:nvSpPr>
          <p:spPr>
            <a:xfrm>
              <a:off x="8644825" y="46961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3"/>
            <p:cNvSpPr/>
            <p:nvPr/>
          </p:nvSpPr>
          <p:spPr>
            <a:xfrm>
              <a:off x="1489507" y="19307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 name="Google Shape;31;p3"/>
          <p:cNvGrpSpPr/>
          <p:nvPr/>
        </p:nvGrpSpPr>
        <p:grpSpPr>
          <a:xfrm>
            <a:off x="-275016" y="-382870"/>
            <a:ext cx="9907004" cy="6223158"/>
            <a:chOff x="-275016" y="-382870"/>
            <a:chExt cx="9907004" cy="6223158"/>
          </a:xfrm>
        </p:grpSpPr>
        <p:sp>
          <p:nvSpPr>
            <p:cNvPr id="32" name="Google Shape;32;p3"/>
            <p:cNvSpPr/>
            <p:nvPr/>
          </p:nvSpPr>
          <p:spPr>
            <a:xfrm rot="-8600500">
              <a:off x="520350" y="-474535"/>
              <a:ext cx="646550" cy="2878545"/>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33;p3"/>
            <p:cNvSpPr/>
            <p:nvPr/>
          </p:nvSpPr>
          <p:spPr>
            <a:xfrm rot="-7900622">
              <a:off x="7445799" y="2265717"/>
              <a:ext cx="876180" cy="390089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7" name="Google Shape;37;p4"/>
          <p:cNvSpPr txBox="1">
            <a:spLocks noGrp="1"/>
          </p:cNvSpPr>
          <p:nvPr>
            <p:ph type="body" idx="1"/>
          </p:nvPr>
        </p:nvSpPr>
        <p:spPr>
          <a:xfrm>
            <a:off x="720000" y="1194326"/>
            <a:ext cx="7704000" cy="3588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38" name="Google Shape;38;p4"/>
          <p:cNvGrpSpPr/>
          <p:nvPr/>
        </p:nvGrpSpPr>
        <p:grpSpPr>
          <a:xfrm>
            <a:off x="204003" y="88757"/>
            <a:ext cx="8767159" cy="4834644"/>
            <a:chOff x="204003" y="88757"/>
            <a:chExt cx="8767159" cy="4834644"/>
          </a:xfrm>
        </p:grpSpPr>
        <p:sp>
          <p:nvSpPr>
            <p:cNvPr id="39" name="Google Shape;39;p4"/>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4"/>
            <p:cNvSpPr/>
            <p:nvPr/>
          </p:nvSpPr>
          <p:spPr>
            <a:xfrm rot="10800000" flipH="1">
              <a:off x="204003" y="46246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4"/>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4"/>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 name="Google Shape;43;p4"/>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pic>
        <p:nvPicPr>
          <p:cNvPr id="72" name="Google Shape;72;p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73" name="Google Shape;7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4" name="Google Shape;74;p7"/>
          <p:cNvSpPr txBox="1">
            <a:spLocks noGrp="1"/>
          </p:cNvSpPr>
          <p:nvPr>
            <p:ph type="subTitle" idx="1"/>
          </p:nvPr>
        </p:nvSpPr>
        <p:spPr>
          <a:xfrm>
            <a:off x="3605700" y="1805725"/>
            <a:ext cx="4294800" cy="213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Font typeface="Lato Light"/>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endParaRPr/>
          </a:p>
        </p:txBody>
      </p:sp>
      <p:grpSp>
        <p:nvGrpSpPr>
          <p:cNvPr id="75" name="Google Shape;75;p7"/>
          <p:cNvGrpSpPr/>
          <p:nvPr/>
        </p:nvGrpSpPr>
        <p:grpSpPr>
          <a:xfrm>
            <a:off x="52053" y="2779019"/>
            <a:ext cx="494882" cy="2144382"/>
            <a:chOff x="52053" y="2779019"/>
            <a:chExt cx="494882" cy="2144382"/>
          </a:xfrm>
        </p:grpSpPr>
        <p:sp>
          <p:nvSpPr>
            <p:cNvPr id="76" name="Google Shape;76;p7"/>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7"/>
            <p:cNvSpPr/>
            <p:nvPr/>
          </p:nvSpPr>
          <p:spPr>
            <a:xfrm rot="10800000" flipH="1">
              <a:off x="52053" y="2779019"/>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 name="Google Shape;78;p7"/>
          <p:cNvSpPr/>
          <p:nvPr/>
        </p:nvSpPr>
        <p:spPr>
          <a:xfrm rot="-141228" flipH="1">
            <a:off x="40303" y="2312097"/>
            <a:ext cx="646551"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pic>
        <p:nvPicPr>
          <p:cNvPr id="80" name="Google Shape;80;p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1" name="Google Shape;81;p8"/>
          <p:cNvSpPr txBox="1">
            <a:spLocks noGrp="1"/>
          </p:cNvSpPr>
          <p:nvPr>
            <p:ph type="title"/>
          </p:nvPr>
        </p:nvSpPr>
        <p:spPr>
          <a:xfrm>
            <a:off x="4056175" y="1307100"/>
            <a:ext cx="43746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82" name="Google Shape;82;p8"/>
          <p:cNvGrpSpPr/>
          <p:nvPr/>
        </p:nvGrpSpPr>
        <p:grpSpPr>
          <a:xfrm>
            <a:off x="130323" y="1045681"/>
            <a:ext cx="3654565" cy="3999694"/>
            <a:chOff x="130323" y="1045681"/>
            <a:chExt cx="3654565" cy="3999694"/>
          </a:xfrm>
        </p:grpSpPr>
        <p:sp>
          <p:nvSpPr>
            <p:cNvPr id="83" name="Google Shape;83;p8"/>
            <p:cNvSpPr/>
            <p:nvPr/>
          </p:nvSpPr>
          <p:spPr>
            <a:xfrm>
              <a:off x="1303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8"/>
            <p:cNvSpPr/>
            <p:nvPr/>
          </p:nvSpPr>
          <p:spPr>
            <a:xfrm>
              <a:off x="220878" y="1546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8"/>
            <p:cNvSpPr/>
            <p:nvPr/>
          </p:nvSpPr>
          <p:spPr>
            <a:xfrm>
              <a:off x="2919150" y="4906095"/>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8"/>
            <p:cNvSpPr/>
            <p:nvPr/>
          </p:nvSpPr>
          <p:spPr>
            <a:xfrm>
              <a:off x="3655557" y="4673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9" name="Google Shape;89;p9"/>
          <p:cNvSpPr txBox="1">
            <a:spLocks noGrp="1"/>
          </p:cNvSpPr>
          <p:nvPr>
            <p:ph type="title"/>
          </p:nvPr>
        </p:nvSpPr>
        <p:spPr>
          <a:xfrm>
            <a:off x="713225" y="1471350"/>
            <a:ext cx="3858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90" name="Google Shape;90;p9"/>
          <p:cNvSpPr txBox="1">
            <a:spLocks noGrp="1"/>
          </p:cNvSpPr>
          <p:nvPr>
            <p:ph type="subTitle" idx="1"/>
          </p:nvPr>
        </p:nvSpPr>
        <p:spPr>
          <a:xfrm>
            <a:off x="713225" y="2655150"/>
            <a:ext cx="3858900" cy="10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91" name="Google Shape;91;p9"/>
          <p:cNvGrpSpPr/>
          <p:nvPr/>
        </p:nvGrpSpPr>
        <p:grpSpPr>
          <a:xfrm>
            <a:off x="328857" y="221650"/>
            <a:ext cx="8572300" cy="4683050"/>
            <a:chOff x="328857" y="221650"/>
            <a:chExt cx="8572300" cy="4683050"/>
          </a:xfrm>
        </p:grpSpPr>
        <p:sp>
          <p:nvSpPr>
            <p:cNvPr id="92" name="Google Shape;92;p9"/>
            <p:cNvSpPr/>
            <p:nvPr/>
          </p:nvSpPr>
          <p:spPr>
            <a:xfrm flipH="1">
              <a:off x="8775444" y="44003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9"/>
            <p:cNvSpPr/>
            <p:nvPr/>
          </p:nvSpPr>
          <p:spPr>
            <a:xfrm flipH="1">
              <a:off x="449936" y="3551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4;p9"/>
            <p:cNvSpPr/>
            <p:nvPr/>
          </p:nvSpPr>
          <p:spPr>
            <a:xfrm flipH="1">
              <a:off x="328857" y="47654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9"/>
            <p:cNvSpPr/>
            <p:nvPr/>
          </p:nvSpPr>
          <p:spPr>
            <a:xfrm flipH="1">
              <a:off x="8301392" y="2216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6" name="Google Shape;96;p9"/>
          <p:cNvSpPr/>
          <p:nvPr/>
        </p:nvSpPr>
        <p:spPr>
          <a:xfrm rot="-3822013" flipH="1">
            <a:off x="889606" y="3224187"/>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a:spLocks noGrp="1"/>
          </p:cNvSpPr>
          <p:nvPr>
            <p:ph type="pic" idx="2"/>
          </p:nvPr>
        </p:nvSpPr>
        <p:spPr>
          <a:xfrm>
            <a:off x="-25" y="-13725"/>
            <a:ext cx="9144000" cy="5157300"/>
          </a:xfrm>
          <a:prstGeom prst="rect">
            <a:avLst/>
          </a:prstGeom>
          <a:noFill/>
          <a:ln>
            <a:noFill/>
          </a:ln>
        </p:spPr>
      </p:sp>
      <p:sp>
        <p:nvSpPr>
          <p:cNvPr id="99" name="Google Shape;99;p10"/>
          <p:cNvSpPr txBox="1">
            <a:spLocks noGrp="1"/>
          </p:cNvSpPr>
          <p:nvPr>
            <p:ph type="title"/>
          </p:nvPr>
        </p:nvSpPr>
        <p:spPr>
          <a:xfrm>
            <a:off x="1481400" y="4027675"/>
            <a:ext cx="6181200" cy="572700"/>
          </a:xfrm>
          <a:prstGeom prst="rect">
            <a:avLst/>
          </a:prstGeom>
          <a:solidFill>
            <a:schemeClr val="lt1"/>
          </a:solidFill>
          <a:ln w="76200" cap="flat" cmpd="sng">
            <a:solidFill>
              <a:schemeClr val="accent6"/>
            </a:solidFill>
            <a:prstDash val="solid"/>
            <a:round/>
            <a:headEnd type="none" w="sm" len="sm"/>
            <a:tailEnd type="none" w="sm" len="sm"/>
          </a:ln>
          <a:effectLst>
            <a:outerShdw dist="19050" dir="5400000" algn="bl" rotWithShape="0">
              <a:srgbClr val="000000">
                <a:alpha val="50000"/>
              </a:srgbClr>
            </a:outerShdw>
          </a:effectLst>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000"/>
            </a:lvl1pPr>
            <a:lvl2pPr lvl="1" algn="ctr" rtl="0">
              <a:spcBef>
                <a:spcPts val="0"/>
              </a:spcBef>
              <a:spcAft>
                <a:spcPts val="0"/>
              </a:spcAft>
              <a:buSzPts val="2200"/>
              <a:buFont typeface="Alexandria"/>
              <a:buNone/>
              <a:defRPr sz="2200" b="1">
                <a:latin typeface="Alexandria"/>
                <a:ea typeface="Alexandria"/>
                <a:cs typeface="Alexandria"/>
                <a:sym typeface="Alexandria"/>
              </a:defRPr>
            </a:lvl2pPr>
            <a:lvl3pPr lvl="2" algn="ctr" rtl="0">
              <a:spcBef>
                <a:spcPts val="0"/>
              </a:spcBef>
              <a:spcAft>
                <a:spcPts val="0"/>
              </a:spcAft>
              <a:buSzPts val="2200"/>
              <a:buFont typeface="Alexandria"/>
              <a:buNone/>
              <a:defRPr sz="2200" b="1">
                <a:latin typeface="Alexandria"/>
                <a:ea typeface="Alexandria"/>
                <a:cs typeface="Alexandria"/>
                <a:sym typeface="Alexandria"/>
              </a:defRPr>
            </a:lvl3pPr>
            <a:lvl4pPr lvl="3" algn="ctr" rtl="0">
              <a:spcBef>
                <a:spcPts val="0"/>
              </a:spcBef>
              <a:spcAft>
                <a:spcPts val="0"/>
              </a:spcAft>
              <a:buSzPts val="2200"/>
              <a:buFont typeface="Alexandria"/>
              <a:buNone/>
              <a:defRPr sz="2200" b="1">
                <a:latin typeface="Alexandria"/>
                <a:ea typeface="Alexandria"/>
                <a:cs typeface="Alexandria"/>
                <a:sym typeface="Alexandria"/>
              </a:defRPr>
            </a:lvl4pPr>
            <a:lvl5pPr lvl="4" algn="ctr" rtl="0">
              <a:spcBef>
                <a:spcPts val="0"/>
              </a:spcBef>
              <a:spcAft>
                <a:spcPts val="0"/>
              </a:spcAft>
              <a:buSzPts val="2200"/>
              <a:buFont typeface="Alexandria"/>
              <a:buNone/>
              <a:defRPr sz="2200" b="1">
                <a:latin typeface="Alexandria"/>
                <a:ea typeface="Alexandria"/>
                <a:cs typeface="Alexandria"/>
                <a:sym typeface="Alexandria"/>
              </a:defRPr>
            </a:lvl5pPr>
            <a:lvl6pPr lvl="5" algn="ctr" rtl="0">
              <a:spcBef>
                <a:spcPts val="0"/>
              </a:spcBef>
              <a:spcAft>
                <a:spcPts val="0"/>
              </a:spcAft>
              <a:buSzPts val="2200"/>
              <a:buFont typeface="Alexandria"/>
              <a:buNone/>
              <a:defRPr sz="2200" b="1">
                <a:latin typeface="Alexandria"/>
                <a:ea typeface="Alexandria"/>
                <a:cs typeface="Alexandria"/>
                <a:sym typeface="Alexandria"/>
              </a:defRPr>
            </a:lvl6pPr>
            <a:lvl7pPr lvl="6" algn="ctr" rtl="0">
              <a:spcBef>
                <a:spcPts val="0"/>
              </a:spcBef>
              <a:spcAft>
                <a:spcPts val="0"/>
              </a:spcAft>
              <a:buSzPts val="2200"/>
              <a:buFont typeface="Alexandria"/>
              <a:buNone/>
              <a:defRPr sz="2200" b="1">
                <a:latin typeface="Alexandria"/>
                <a:ea typeface="Alexandria"/>
                <a:cs typeface="Alexandria"/>
                <a:sym typeface="Alexandria"/>
              </a:defRPr>
            </a:lvl7pPr>
            <a:lvl8pPr lvl="7" algn="ctr" rtl="0">
              <a:spcBef>
                <a:spcPts val="0"/>
              </a:spcBef>
              <a:spcAft>
                <a:spcPts val="0"/>
              </a:spcAft>
              <a:buSzPts val="2200"/>
              <a:buFont typeface="Alexandria"/>
              <a:buNone/>
              <a:defRPr sz="2200" b="1">
                <a:latin typeface="Alexandria"/>
                <a:ea typeface="Alexandria"/>
                <a:cs typeface="Alexandria"/>
                <a:sym typeface="Alexandria"/>
              </a:defRPr>
            </a:lvl8pPr>
            <a:lvl9pPr lvl="8" algn="ctr" rtl="0">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pic>
        <p:nvPicPr>
          <p:cNvPr id="101" name="Google Shape;101;p1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2" name="Google Shape;102;p11"/>
          <p:cNvSpPr txBox="1">
            <a:spLocks noGrp="1"/>
          </p:cNvSpPr>
          <p:nvPr>
            <p:ph type="title" hasCustomPrompt="1"/>
          </p:nvPr>
        </p:nvSpPr>
        <p:spPr>
          <a:xfrm>
            <a:off x="3511680" y="1782900"/>
            <a:ext cx="4919100" cy="1080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9600"/>
              <a:buNone/>
              <a:defRPr sz="6000">
                <a:solidFill>
                  <a:schemeClr val="dk2"/>
                </a:solidFill>
              </a:defRPr>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r>
              <a:t>xx%</a:t>
            </a:r>
          </a:p>
        </p:txBody>
      </p:sp>
      <p:sp>
        <p:nvSpPr>
          <p:cNvPr id="103" name="Google Shape;103;p11"/>
          <p:cNvSpPr txBox="1">
            <a:spLocks noGrp="1"/>
          </p:cNvSpPr>
          <p:nvPr>
            <p:ph type="subTitle" idx="1"/>
          </p:nvPr>
        </p:nvSpPr>
        <p:spPr>
          <a:xfrm>
            <a:off x="3511675" y="2863500"/>
            <a:ext cx="49191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grpSp>
        <p:nvGrpSpPr>
          <p:cNvPr id="104" name="Google Shape;104;p11"/>
          <p:cNvGrpSpPr/>
          <p:nvPr/>
        </p:nvGrpSpPr>
        <p:grpSpPr>
          <a:xfrm>
            <a:off x="132632" y="172250"/>
            <a:ext cx="3503162" cy="4006500"/>
            <a:chOff x="132632" y="172250"/>
            <a:chExt cx="3503162" cy="4006500"/>
          </a:xfrm>
        </p:grpSpPr>
        <p:sp>
          <p:nvSpPr>
            <p:cNvPr id="105" name="Google Shape;105;p11"/>
            <p:cNvSpPr/>
            <p:nvPr/>
          </p:nvSpPr>
          <p:spPr>
            <a:xfrm>
              <a:off x="2568598" y="18085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11"/>
            <p:cNvSpPr/>
            <p:nvPr/>
          </p:nvSpPr>
          <p:spPr>
            <a:xfrm>
              <a:off x="3483853" y="1722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11"/>
            <p:cNvSpPr/>
            <p:nvPr/>
          </p:nvSpPr>
          <p:spPr>
            <a:xfrm>
              <a:off x="187575" y="40394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11"/>
            <p:cNvSpPr/>
            <p:nvPr/>
          </p:nvSpPr>
          <p:spPr>
            <a:xfrm>
              <a:off x="132632" y="354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9" name="Google Shape;109;p11"/>
          <p:cNvSpPr/>
          <p:nvPr/>
        </p:nvSpPr>
        <p:spPr>
          <a:xfrm>
            <a:off x="469953" y="6223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11"/>
          <p:cNvSpPr/>
          <p:nvPr/>
        </p:nvSpPr>
        <p:spPr>
          <a:xfrm>
            <a:off x="132632" y="1885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exandria"/>
              <a:buNone/>
              <a:defRPr sz="3300" b="1">
                <a:solidFill>
                  <a:schemeClr val="dk1"/>
                </a:solidFill>
                <a:latin typeface="Alexandria"/>
                <a:ea typeface="Alexandria"/>
                <a:cs typeface="Alexandria"/>
                <a:sym typeface="Alexandria"/>
              </a:defRPr>
            </a:lvl1pPr>
            <a:lvl2pPr lvl="1"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2pPr>
            <a:lvl3pPr lvl="2"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3pPr>
            <a:lvl4pPr lvl="3"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4pPr>
            <a:lvl5pPr lvl="4"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5pPr>
            <a:lvl6pPr lvl="5"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6pPr>
            <a:lvl7pPr lvl="6"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7pPr>
            <a:lvl8pPr lvl="7"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8pPr>
            <a:lvl9pPr lvl="8"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7" r:id="rId12"/>
    <p:sldLayoutId id="2147483673"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7.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6.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6"/>
        <p:cNvGrpSpPr/>
        <p:nvPr/>
      </p:nvGrpSpPr>
      <p:grpSpPr>
        <a:xfrm>
          <a:off x="0" y="0"/>
          <a:ext cx="0" cy="0"/>
          <a:chOff x="0" y="0"/>
          <a:chExt cx="0" cy="0"/>
        </a:xfrm>
      </p:grpSpPr>
      <p:sp>
        <p:nvSpPr>
          <p:cNvPr id="529" name="Google Shape;529;p35"/>
          <p:cNvSpPr/>
          <p:nvPr/>
        </p:nvSpPr>
        <p:spPr>
          <a:xfrm>
            <a:off x="94163" y="1326888"/>
            <a:ext cx="2284644" cy="1687659"/>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br>
              <a:rPr lang="en-IN" dirty="0">
                <a:latin typeface="Ramabhadra"/>
                <a:ea typeface="Ramabhadra"/>
                <a:cs typeface="Ramabhadra"/>
                <a:sym typeface="Ramabhadra"/>
              </a:rPr>
            </a:br>
            <a:endParaRPr dirty="0">
              <a:latin typeface="Ramabhadra"/>
              <a:ea typeface="Ramabhadra"/>
              <a:cs typeface="Ramabhadra"/>
              <a:sym typeface="Ramabhadra"/>
            </a:endParaRPr>
          </a:p>
        </p:txBody>
      </p:sp>
      <p:sp>
        <p:nvSpPr>
          <p:cNvPr id="530" name="Google Shape;530;p35"/>
          <p:cNvSpPr txBox="1">
            <a:spLocks noGrp="1"/>
          </p:cNvSpPr>
          <p:nvPr>
            <p:ph type="ctrTitle"/>
          </p:nvPr>
        </p:nvSpPr>
        <p:spPr>
          <a:xfrm>
            <a:off x="2822299" y="1215719"/>
            <a:ext cx="5091407" cy="1764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IN" sz="5400" b="0" dirty="0">
                <a:latin typeface="Stencil" panose="040409050D0802020404" pitchFamily="82" charset="0"/>
                <a:ea typeface="Cascadia Mono SemiBold" panose="020B0609020000020004" pitchFamily="49" charset="0"/>
                <a:cs typeface="Cascadia Mono SemiBold" panose="020B0609020000020004" pitchFamily="49" charset="0"/>
              </a:rPr>
              <a:t>IPL AUCTION SIMULATION</a:t>
            </a:r>
          </a:p>
        </p:txBody>
      </p:sp>
      <p:sp>
        <p:nvSpPr>
          <p:cNvPr id="531" name="Google Shape;531;p35"/>
          <p:cNvSpPr txBox="1">
            <a:spLocks noGrp="1"/>
          </p:cNvSpPr>
          <p:nvPr>
            <p:ph type="subTitle" idx="1"/>
          </p:nvPr>
        </p:nvSpPr>
        <p:spPr>
          <a:xfrm>
            <a:off x="1913173" y="3453367"/>
            <a:ext cx="5976834" cy="1291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Under the guidance of:</a:t>
            </a:r>
            <a:b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t>Prof. Gayatri R.S</a:t>
            </a:r>
          </a:p>
          <a:p>
            <a:pPr marL="0" lvl="0" indent="0" algn="ctr" rtl="0">
              <a:spcBef>
                <a:spcPts val="0"/>
              </a:spcBef>
              <a:spcAft>
                <a:spcPts val="0"/>
              </a:spcAft>
              <a:buNone/>
            </a:pPr>
            <a: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t>Assistant Professor</a:t>
            </a:r>
            <a:b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t>Department of Computer Science Engineering</a:t>
            </a:r>
          </a:p>
          <a:p>
            <a:pPr marL="0" lvl="0" indent="0" algn="ctr" rtl="0">
              <a:spcBef>
                <a:spcPts val="0"/>
              </a:spcBef>
              <a:spcAft>
                <a:spcPts val="0"/>
              </a:spcAft>
              <a:buNone/>
            </a:pPr>
            <a: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t>PES University</a:t>
            </a:r>
            <a:br>
              <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rPr>
            </a:br>
            <a:endParaRPr lang="en-IN"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lvl="0" indent="0" algn="ctr" rtl="0">
              <a:spcBef>
                <a:spcPts val="0"/>
              </a:spcBef>
              <a:spcAft>
                <a:spcPts val="0"/>
              </a:spcAft>
              <a:buNone/>
            </a:pPr>
            <a:endParaRPr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532" name="Google Shape;532;p35"/>
          <p:cNvGrpSpPr/>
          <p:nvPr/>
        </p:nvGrpSpPr>
        <p:grpSpPr>
          <a:xfrm rot="1052320">
            <a:off x="7655500" y="3471188"/>
            <a:ext cx="1065835" cy="1266550"/>
            <a:chOff x="7215830" y="2430526"/>
            <a:chExt cx="1484957" cy="2321809"/>
          </a:xfrm>
        </p:grpSpPr>
        <p:grpSp>
          <p:nvGrpSpPr>
            <p:cNvPr id="533" name="Google Shape;533;p35"/>
            <p:cNvGrpSpPr/>
            <p:nvPr/>
          </p:nvGrpSpPr>
          <p:grpSpPr>
            <a:xfrm rot="1969499">
              <a:off x="7644734" y="3766086"/>
              <a:ext cx="827953" cy="827953"/>
              <a:chOff x="7499500" y="3395046"/>
              <a:chExt cx="790719" cy="790783"/>
            </a:xfrm>
          </p:grpSpPr>
          <p:sp>
            <p:nvSpPr>
              <p:cNvPr id="534" name="Google Shape;534;p35"/>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5" name="Google Shape;535;p35"/>
              <p:cNvGrpSpPr/>
              <p:nvPr/>
            </p:nvGrpSpPr>
            <p:grpSpPr>
              <a:xfrm>
                <a:off x="7499500" y="3395079"/>
                <a:ext cx="790719" cy="790750"/>
                <a:chOff x="3645720" y="1147680"/>
                <a:chExt cx="153000" cy="153000"/>
              </a:xfrm>
            </p:grpSpPr>
            <p:sp>
              <p:nvSpPr>
                <p:cNvPr id="536" name="Google Shape;536;p35"/>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35"/>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35"/>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35"/>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0" name="Google Shape;540;p35"/>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35"/>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35"/>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35"/>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35"/>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5" name="Google Shape;545;p35"/>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6" name="Google Shape;546;p35"/>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7" name="Google Shape;547;p35"/>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8" name="Google Shape;548;p35"/>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49" name="Google Shape;549;p35"/>
            <p:cNvGrpSpPr/>
            <p:nvPr/>
          </p:nvGrpSpPr>
          <p:grpSpPr>
            <a:xfrm>
              <a:off x="7215830" y="2430526"/>
              <a:ext cx="1484957" cy="1327507"/>
              <a:chOff x="5816617" y="3136425"/>
              <a:chExt cx="1263363" cy="1129409"/>
            </a:xfrm>
          </p:grpSpPr>
          <p:sp>
            <p:nvSpPr>
              <p:cNvPr id="550" name="Google Shape;550;p35"/>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51" name="Google Shape;551;p35"/>
              <p:cNvGrpSpPr/>
              <p:nvPr/>
            </p:nvGrpSpPr>
            <p:grpSpPr>
              <a:xfrm>
                <a:off x="5816689" y="3136457"/>
                <a:ext cx="1263290" cy="1129377"/>
                <a:chOff x="3320280" y="1097640"/>
                <a:chExt cx="244440" cy="218520"/>
              </a:xfrm>
            </p:grpSpPr>
            <p:sp>
              <p:nvSpPr>
                <p:cNvPr id="552" name="Google Shape;552;p35"/>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35"/>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35"/>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5" name="Google Shape;555;p35"/>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6" name="Google Shape;556;p35"/>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35"/>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35"/>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35"/>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35"/>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35"/>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35"/>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35"/>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35"/>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35"/>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35"/>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35"/>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35"/>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9" name="Google Shape;569;p35"/>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0" name="Google Shape;570;p35"/>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l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1" name="Google Shape;571;p35"/>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l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2" name="Google Shape;572;p35"/>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3" name="Google Shape;573;p35"/>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4" name="Google Shape;574;p35"/>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5" name="Google Shape;575;p35"/>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6" name="Google Shape;576;p35"/>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35"/>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35"/>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35"/>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35"/>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35"/>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2" name="Google Shape;582;p35"/>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3" name="Google Shape;583;p35"/>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4" name="Google Shape;584;p35"/>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35"/>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6" name="Google Shape;586;p35"/>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587" name="Google Shape;587;p35"/>
          <p:cNvGrpSpPr/>
          <p:nvPr/>
        </p:nvGrpSpPr>
        <p:grpSpPr>
          <a:xfrm rot="20674573">
            <a:off x="586028" y="3449128"/>
            <a:ext cx="1245359" cy="1419106"/>
            <a:chOff x="438100" y="3056789"/>
            <a:chExt cx="1777583" cy="1943947"/>
          </a:xfrm>
        </p:grpSpPr>
        <p:grpSp>
          <p:nvGrpSpPr>
            <p:cNvPr id="588" name="Google Shape;588;p35"/>
            <p:cNvGrpSpPr/>
            <p:nvPr/>
          </p:nvGrpSpPr>
          <p:grpSpPr>
            <a:xfrm rot="-474726">
              <a:off x="480151" y="4159561"/>
              <a:ext cx="1693481" cy="728083"/>
              <a:chOff x="3695776" y="3384301"/>
              <a:chExt cx="2159821" cy="928578"/>
            </a:xfrm>
          </p:grpSpPr>
          <p:sp>
            <p:nvSpPr>
              <p:cNvPr id="589" name="Google Shape;589;p35"/>
              <p:cNvSpPr/>
              <p:nvPr/>
            </p:nvSpPr>
            <p:spPr>
              <a:xfrm>
                <a:off x="3695782" y="3384301"/>
                <a:ext cx="2159808" cy="928569"/>
              </a:xfrm>
              <a:custGeom>
                <a:avLst/>
                <a:gdLst/>
                <a:ahLst/>
                <a:cxnLst/>
                <a:rect l="l" t="t" r="r" b="b"/>
                <a:pathLst>
                  <a:path w="842" h="362" extrusionOk="0">
                    <a:moveTo>
                      <a:pt x="840" y="188"/>
                    </a:moveTo>
                    <a:lnTo>
                      <a:pt x="762" y="130"/>
                    </a:lnTo>
                    <a:cubicBezTo>
                      <a:pt x="754" y="124"/>
                      <a:pt x="744" y="120"/>
                      <a:pt x="735" y="118"/>
                    </a:cubicBezTo>
                    <a:lnTo>
                      <a:pt x="139" y="1"/>
                    </a:lnTo>
                    <a:cubicBezTo>
                      <a:pt x="129" y="-1"/>
                      <a:pt x="119" y="-1"/>
                      <a:pt x="109" y="1"/>
                    </a:cubicBezTo>
                    <a:lnTo>
                      <a:pt x="14" y="26"/>
                    </a:lnTo>
                    <a:cubicBezTo>
                      <a:pt x="13" y="26"/>
                      <a:pt x="12" y="27"/>
                      <a:pt x="12" y="28"/>
                    </a:cubicBezTo>
                    <a:cubicBezTo>
                      <a:pt x="12" y="29"/>
                      <a:pt x="12" y="29"/>
                      <a:pt x="12" y="29"/>
                    </a:cubicBezTo>
                    <a:lnTo>
                      <a:pt x="0" y="162"/>
                    </a:lnTo>
                    <a:cubicBezTo>
                      <a:pt x="-1" y="170"/>
                      <a:pt x="4" y="177"/>
                      <a:pt x="11" y="180"/>
                    </a:cubicBezTo>
                    <a:lnTo>
                      <a:pt x="7" y="201"/>
                    </a:lnTo>
                    <a:cubicBezTo>
                      <a:pt x="7" y="204"/>
                      <a:pt x="7" y="207"/>
                      <a:pt x="9" y="209"/>
                    </a:cubicBezTo>
                    <a:cubicBezTo>
                      <a:pt x="10" y="211"/>
                      <a:pt x="12" y="213"/>
                      <a:pt x="15" y="213"/>
                    </a:cubicBezTo>
                    <a:lnTo>
                      <a:pt x="769" y="361"/>
                    </a:lnTo>
                    <a:cubicBezTo>
                      <a:pt x="769" y="362"/>
                      <a:pt x="770" y="362"/>
                      <a:pt x="771" y="362"/>
                    </a:cubicBezTo>
                    <a:cubicBezTo>
                      <a:pt x="775" y="362"/>
                      <a:pt x="780" y="358"/>
                      <a:pt x="780" y="353"/>
                    </a:cubicBezTo>
                    <a:lnTo>
                      <a:pt x="785" y="332"/>
                    </a:lnTo>
                    <a:cubicBezTo>
                      <a:pt x="785" y="332"/>
                      <a:pt x="786" y="332"/>
                      <a:pt x="787" y="332"/>
                    </a:cubicBezTo>
                    <a:cubicBezTo>
                      <a:pt x="794" y="332"/>
                      <a:pt x="800" y="327"/>
                      <a:pt x="802" y="320"/>
                    </a:cubicBezTo>
                    <a:lnTo>
                      <a:pt x="841" y="192"/>
                    </a:lnTo>
                    <a:lnTo>
                      <a:pt x="841" y="192"/>
                    </a:lnTo>
                    <a:cubicBezTo>
                      <a:pt x="842" y="190"/>
                      <a:pt x="841" y="189"/>
                      <a:pt x="840" y="18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90" name="Google Shape;590;p35"/>
              <p:cNvGrpSpPr/>
              <p:nvPr/>
            </p:nvGrpSpPr>
            <p:grpSpPr>
              <a:xfrm>
                <a:off x="3695776" y="3384309"/>
                <a:ext cx="2159821" cy="928569"/>
                <a:chOff x="3290040" y="2945520"/>
                <a:chExt cx="303120" cy="130320"/>
              </a:xfrm>
            </p:grpSpPr>
            <p:sp>
              <p:nvSpPr>
                <p:cNvPr id="591" name="Google Shape;591;p35"/>
                <p:cNvSpPr/>
                <p:nvPr/>
              </p:nvSpPr>
              <p:spPr>
                <a:xfrm>
                  <a:off x="3293640" y="3006000"/>
                  <a:ext cx="278640" cy="68760"/>
                </a:xfrm>
                <a:custGeom>
                  <a:avLst/>
                  <a:gdLst/>
                  <a:ahLst/>
                  <a:cxnLst/>
                  <a:rect l="l" t="t" r="r" b="b"/>
                  <a:pathLst>
                    <a:path w="774" h="191" extrusionOk="0">
                      <a:moveTo>
                        <a:pt x="774" y="157"/>
                      </a:moveTo>
                      <a:lnTo>
                        <a:pt x="768" y="185"/>
                      </a:lnTo>
                      <a:cubicBezTo>
                        <a:pt x="767" y="189"/>
                        <a:pt x="763" y="191"/>
                        <a:pt x="760" y="191"/>
                      </a:cubicBezTo>
                      <a:lnTo>
                        <a:pt x="6" y="42"/>
                      </a:lnTo>
                      <a:cubicBezTo>
                        <a:pt x="2" y="42"/>
                        <a:pt x="-1" y="38"/>
                        <a:pt x="0" y="34"/>
                      </a:cubicBezTo>
                      <a:lnTo>
                        <a:pt x="6" y="6"/>
                      </a:lnTo>
                      <a:cubicBezTo>
                        <a:pt x="7" y="2"/>
                        <a:pt x="10" y="-1"/>
                        <a:pt x="14" y="0"/>
                      </a:cubicBezTo>
                      <a:lnTo>
                        <a:pt x="768" y="148"/>
                      </a:lnTo>
                      <a:cubicBezTo>
                        <a:pt x="772" y="149"/>
                        <a:pt x="774" y="153"/>
                        <a:pt x="774" y="157"/>
                      </a:cubicBezTo>
                      <a:close/>
                    </a:path>
                  </a:pathLst>
                </a:custGeom>
                <a:solidFill>
                  <a:schemeClr val="accent4"/>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35"/>
                <p:cNvSpPr/>
                <p:nvPr/>
              </p:nvSpPr>
              <p:spPr>
                <a:xfrm>
                  <a:off x="3486600" y="3045600"/>
                  <a:ext cx="85680" cy="29160"/>
                </a:xfrm>
                <a:custGeom>
                  <a:avLst/>
                  <a:gdLst/>
                  <a:ahLst/>
                  <a:cxnLst/>
                  <a:rect l="l" t="t" r="r" b="b"/>
                  <a:pathLst>
                    <a:path w="238" h="81" extrusionOk="0">
                      <a:moveTo>
                        <a:pt x="238" y="47"/>
                      </a:moveTo>
                      <a:lnTo>
                        <a:pt x="232" y="75"/>
                      </a:lnTo>
                      <a:cubicBezTo>
                        <a:pt x="231" y="79"/>
                        <a:pt x="227" y="81"/>
                        <a:pt x="224" y="81"/>
                      </a:cubicBezTo>
                      <a:lnTo>
                        <a:pt x="0" y="37"/>
                      </a:lnTo>
                      <a:cubicBezTo>
                        <a:pt x="6" y="33"/>
                        <a:pt x="13" y="28"/>
                        <a:pt x="19" y="23"/>
                      </a:cubicBezTo>
                      <a:cubicBezTo>
                        <a:pt x="27" y="17"/>
                        <a:pt x="34" y="9"/>
                        <a:pt x="40" y="0"/>
                      </a:cubicBezTo>
                      <a:lnTo>
                        <a:pt x="232" y="38"/>
                      </a:lnTo>
                      <a:cubicBezTo>
                        <a:pt x="236" y="39"/>
                        <a:pt x="238" y="43"/>
                        <a:pt x="238"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3" name="Google Shape;593;p35"/>
                <p:cNvSpPr/>
                <p:nvPr/>
              </p:nvSpPr>
              <p:spPr>
                <a:xfrm>
                  <a:off x="3292560" y="3004920"/>
                  <a:ext cx="280440" cy="70920"/>
                </a:xfrm>
                <a:custGeom>
                  <a:avLst/>
                  <a:gdLst/>
                  <a:ahLst/>
                  <a:cxnLst/>
                  <a:rect l="l" t="t" r="r" b="b"/>
                  <a:pathLst>
                    <a:path w="779" h="197" extrusionOk="0">
                      <a:moveTo>
                        <a:pt x="777" y="160"/>
                      </a:moveTo>
                      <a:lnTo>
                        <a:pt x="777" y="160"/>
                      </a:lnTo>
                      <a:moveTo>
                        <a:pt x="16" y="6"/>
                      </a:moveTo>
                      <a:cubicBezTo>
                        <a:pt x="15" y="6"/>
                        <a:pt x="14" y="6"/>
                        <a:pt x="13" y="7"/>
                      </a:cubicBezTo>
                      <a:cubicBezTo>
                        <a:pt x="12" y="7"/>
                        <a:pt x="12" y="8"/>
                        <a:pt x="12" y="9"/>
                      </a:cubicBezTo>
                      <a:lnTo>
                        <a:pt x="6" y="37"/>
                      </a:lnTo>
                      <a:cubicBezTo>
                        <a:pt x="6" y="39"/>
                        <a:pt x="6" y="40"/>
                        <a:pt x="7" y="41"/>
                      </a:cubicBezTo>
                      <a:cubicBezTo>
                        <a:pt x="7" y="42"/>
                        <a:pt x="8" y="42"/>
                        <a:pt x="10" y="43"/>
                      </a:cubicBezTo>
                      <a:lnTo>
                        <a:pt x="763" y="191"/>
                      </a:lnTo>
                      <a:cubicBezTo>
                        <a:pt x="765" y="191"/>
                        <a:pt x="768" y="190"/>
                        <a:pt x="768" y="187"/>
                      </a:cubicBezTo>
                      <a:lnTo>
                        <a:pt x="774" y="159"/>
                      </a:lnTo>
                      <a:cubicBezTo>
                        <a:pt x="774" y="158"/>
                        <a:pt x="774" y="157"/>
                        <a:pt x="773" y="156"/>
                      </a:cubicBezTo>
                      <a:cubicBezTo>
                        <a:pt x="772" y="155"/>
                        <a:pt x="771" y="154"/>
                        <a:pt x="770" y="154"/>
                      </a:cubicBezTo>
                      <a:lnTo>
                        <a:pt x="17" y="6"/>
                      </a:lnTo>
                      <a:lnTo>
                        <a:pt x="16" y="6"/>
                      </a:lnTo>
                      <a:moveTo>
                        <a:pt x="764" y="197"/>
                      </a:moveTo>
                      <a:cubicBezTo>
                        <a:pt x="763" y="197"/>
                        <a:pt x="763" y="197"/>
                        <a:pt x="762" y="196"/>
                      </a:cubicBezTo>
                      <a:lnTo>
                        <a:pt x="8" y="48"/>
                      </a:lnTo>
                      <a:cubicBezTo>
                        <a:pt x="6" y="48"/>
                        <a:pt x="3" y="46"/>
                        <a:pt x="2" y="44"/>
                      </a:cubicBezTo>
                      <a:cubicBezTo>
                        <a:pt x="0" y="42"/>
                        <a:pt x="0" y="39"/>
                        <a:pt x="0" y="36"/>
                      </a:cubicBezTo>
                      <a:lnTo>
                        <a:pt x="6" y="8"/>
                      </a:lnTo>
                      <a:cubicBezTo>
                        <a:pt x="7" y="6"/>
                        <a:pt x="8" y="3"/>
                        <a:pt x="10" y="2"/>
                      </a:cubicBezTo>
                      <a:cubicBezTo>
                        <a:pt x="13" y="0"/>
                        <a:pt x="15" y="0"/>
                        <a:pt x="18" y="0"/>
                      </a:cubicBezTo>
                      <a:lnTo>
                        <a:pt x="771" y="148"/>
                      </a:lnTo>
                      <a:cubicBezTo>
                        <a:pt x="774" y="149"/>
                        <a:pt x="776" y="150"/>
                        <a:pt x="778" y="153"/>
                      </a:cubicBezTo>
                      <a:cubicBezTo>
                        <a:pt x="779" y="155"/>
                        <a:pt x="780" y="158"/>
                        <a:pt x="779" y="160"/>
                      </a:cubicBezTo>
                      <a:lnTo>
                        <a:pt x="774" y="188"/>
                      </a:lnTo>
                      <a:cubicBezTo>
                        <a:pt x="773" y="193"/>
                        <a:pt x="769" y="197"/>
                        <a:pt x="764" y="197"/>
                      </a:cubicBezTo>
                      <a:close/>
                    </a:path>
                  </a:pathLst>
                </a:custGeom>
                <a:solidFill>
                  <a:schemeClr val="dk1"/>
                </a:solidFill>
                <a:ln>
                  <a:noFill/>
                </a:ln>
              </p:spPr>
              <p:txBody>
                <a:bodyPr spcFirstLastPara="1" wrap="square" lIns="90000" tIns="25900" rIns="90000" bIns="25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4" name="Google Shape;594;p35"/>
                <p:cNvSpPr/>
                <p:nvPr/>
              </p:nvSpPr>
              <p:spPr>
                <a:xfrm>
                  <a:off x="3291120" y="2955960"/>
                  <a:ext cx="300960" cy="108000"/>
                </a:xfrm>
                <a:custGeom>
                  <a:avLst/>
                  <a:gdLst/>
                  <a:ahLst/>
                  <a:cxnLst/>
                  <a:rect l="l" t="t" r="r" b="b"/>
                  <a:pathLst>
                    <a:path w="836" h="300" extrusionOk="0">
                      <a:moveTo>
                        <a:pt x="836" y="161"/>
                      </a:moveTo>
                      <a:lnTo>
                        <a:pt x="797" y="290"/>
                      </a:lnTo>
                      <a:cubicBezTo>
                        <a:pt x="795" y="297"/>
                        <a:pt x="788" y="301"/>
                        <a:pt x="781" y="300"/>
                      </a:cubicBezTo>
                      <a:lnTo>
                        <a:pt x="11" y="148"/>
                      </a:lnTo>
                      <a:cubicBezTo>
                        <a:pt x="4" y="147"/>
                        <a:pt x="-1" y="141"/>
                        <a:pt x="0" y="134"/>
                      </a:cubicBezTo>
                      <a:lnTo>
                        <a:pt x="2" y="115"/>
                      </a:lnTo>
                      <a:lnTo>
                        <a:pt x="13" y="0"/>
                      </a:lnTo>
                      <a:lnTo>
                        <a:pt x="836" y="16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5" name="Google Shape;595;p35"/>
                <p:cNvSpPr/>
                <p:nvPr/>
              </p:nvSpPr>
              <p:spPr>
                <a:xfrm>
                  <a:off x="3291120" y="2998800"/>
                  <a:ext cx="300960" cy="65160"/>
                </a:xfrm>
                <a:custGeom>
                  <a:avLst/>
                  <a:gdLst/>
                  <a:ahLst/>
                  <a:cxnLst/>
                  <a:rect l="l" t="t" r="r" b="b"/>
                  <a:pathLst>
                    <a:path w="836" h="181" extrusionOk="0">
                      <a:moveTo>
                        <a:pt x="836" y="42"/>
                      </a:moveTo>
                      <a:lnTo>
                        <a:pt x="797" y="171"/>
                      </a:lnTo>
                      <a:cubicBezTo>
                        <a:pt x="795" y="178"/>
                        <a:pt x="788" y="182"/>
                        <a:pt x="781" y="181"/>
                      </a:cubicBezTo>
                      <a:lnTo>
                        <a:pt x="11" y="29"/>
                      </a:lnTo>
                      <a:cubicBezTo>
                        <a:pt x="4" y="28"/>
                        <a:pt x="-1" y="22"/>
                        <a:pt x="0" y="15"/>
                      </a:cubicBezTo>
                      <a:cubicBezTo>
                        <a:pt x="1" y="5"/>
                        <a:pt x="10" y="-2"/>
                        <a:pt x="20" y="0"/>
                      </a:cubicBezTo>
                      <a:lnTo>
                        <a:pt x="738" y="141"/>
                      </a:lnTo>
                      <a:cubicBezTo>
                        <a:pt x="754" y="144"/>
                        <a:pt x="769" y="135"/>
                        <a:pt x="774" y="121"/>
                      </a:cubicBezTo>
                      <a:lnTo>
                        <a:pt x="791" y="68"/>
                      </a:lnTo>
                      <a:cubicBezTo>
                        <a:pt x="798" y="50"/>
                        <a:pt x="817" y="39"/>
                        <a:pt x="836" y="42"/>
                      </a:cubicBezTo>
                      <a:close/>
                    </a:path>
                  </a:pathLst>
                </a:custGeom>
                <a:solidFill>
                  <a:srgbClr val="342E39">
                    <a:alpha val="34810"/>
                  </a:srgbClr>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6" name="Google Shape;596;p35"/>
                <p:cNvSpPr/>
                <p:nvPr/>
              </p:nvSpPr>
              <p:spPr>
                <a:xfrm>
                  <a:off x="3290040" y="2954880"/>
                  <a:ext cx="303120" cy="110160"/>
                </a:xfrm>
                <a:custGeom>
                  <a:avLst/>
                  <a:gdLst/>
                  <a:ahLst/>
                  <a:cxnLst/>
                  <a:rect l="l" t="t" r="r" b="b"/>
                  <a:pathLst>
                    <a:path w="842" h="306" extrusionOk="0">
                      <a:moveTo>
                        <a:pt x="18" y="6"/>
                      </a:moveTo>
                      <a:lnTo>
                        <a:pt x="6" y="137"/>
                      </a:lnTo>
                      <a:cubicBezTo>
                        <a:pt x="5" y="142"/>
                        <a:pt x="9" y="147"/>
                        <a:pt x="14" y="148"/>
                      </a:cubicBezTo>
                      <a:lnTo>
                        <a:pt x="785" y="300"/>
                      </a:lnTo>
                      <a:cubicBezTo>
                        <a:pt x="790" y="301"/>
                        <a:pt x="796" y="298"/>
                        <a:pt x="797" y="293"/>
                      </a:cubicBezTo>
                      <a:lnTo>
                        <a:pt x="835" y="167"/>
                      </a:lnTo>
                      <a:lnTo>
                        <a:pt x="18" y="6"/>
                      </a:lnTo>
                      <a:moveTo>
                        <a:pt x="787" y="306"/>
                      </a:moveTo>
                      <a:cubicBezTo>
                        <a:pt x="786" y="306"/>
                        <a:pt x="785" y="306"/>
                        <a:pt x="784" y="306"/>
                      </a:cubicBezTo>
                      <a:lnTo>
                        <a:pt x="13" y="154"/>
                      </a:lnTo>
                      <a:cubicBezTo>
                        <a:pt x="5" y="152"/>
                        <a:pt x="-1" y="145"/>
                        <a:pt x="0" y="136"/>
                      </a:cubicBezTo>
                      <a:lnTo>
                        <a:pt x="13" y="2"/>
                      </a:lnTo>
                      <a:cubicBezTo>
                        <a:pt x="13" y="2"/>
                        <a:pt x="13" y="1"/>
                        <a:pt x="14" y="0"/>
                      </a:cubicBezTo>
                      <a:cubicBezTo>
                        <a:pt x="15" y="0"/>
                        <a:pt x="16" y="0"/>
                        <a:pt x="16" y="0"/>
                      </a:cubicBezTo>
                      <a:lnTo>
                        <a:pt x="839" y="162"/>
                      </a:lnTo>
                      <a:cubicBezTo>
                        <a:pt x="840" y="162"/>
                        <a:pt x="841" y="162"/>
                        <a:pt x="841" y="163"/>
                      </a:cubicBezTo>
                      <a:cubicBezTo>
                        <a:pt x="842" y="164"/>
                        <a:pt x="842" y="165"/>
                        <a:pt x="842" y="165"/>
                      </a:cubicBezTo>
                      <a:lnTo>
                        <a:pt x="803" y="294"/>
                      </a:lnTo>
                      <a:cubicBezTo>
                        <a:pt x="801" y="301"/>
                        <a:pt x="794" y="306"/>
                        <a:pt x="787"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7" name="Google Shape;597;p35"/>
                <p:cNvSpPr/>
                <p:nvPr/>
              </p:nvSpPr>
              <p:spPr>
                <a:xfrm>
                  <a:off x="3452400" y="2998800"/>
                  <a:ext cx="10800" cy="32400"/>
                </a:xfrm>
                <a:custGeom>
                  <a:avLst/>
                  <a:gdLst/>
                  <a:ahLst/>
                  <a:cxnLst/>
                  <a:rect l="l" t="t" r="r" b="b"/>
                  <a:pathLst>
                    <a:path w="30" h="90" extrusionOk="0">
                      <a:moveTo>
                        <a:pt x="6" y="90"/>
                      </a:moveTo>
                      <a:lnTo>
                        <a:pt x="6" y="90"/>
                      </a:lnTo>
                      <a:cubicBezTo>
                        <a:pt x="10" y="91"/>
                        <a:pt x="15" y="88"/>
                        <a:pt x="15" y="84"/>
                      </a:cubicBezTo>
                      <a:lnTo>
                        <a:pt x="30" y="9"/>
                      </a:lnTo>
                      <a:cubicBezTo>
                        <a:pt x="31" y="5"/>
                        <a:pt x="28" y="1"/>
                        <a:pt x="24" y="0"/>
                      </a:cubicBezTo>
                      <a:cubicBezTo>
                        <a:pt x="20" y="-1"/>
                        <a:pt x="16" y="2"/>
                        <a:pt x="15" y="6"/>
                      </a:cubicBezTo>
                      <a:lnTo>
                        <a:pt x="0" y="81"/>
                      </a:lnTo>
                      <a:cubicBezTo>
                        <a:pt x="-1" y="85"/>
                        <a:pt x="2" y="89"/>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35"/>
                <p:cNvSpPr/>
                <p:nvPr/>
              </p:nvSpPr>
              <p:spPr>
                <a:xfrm>
                  <a:off x="3451320" y="2997720"/>
                  <a:ext cx="12960" cy="34560"/>
                </a:xfrm>
                <a:custGeom>
                  <a:avLst/>
                  <a:gdLst/>
                  <a:ahLst/>
                  <a:cxnLst/>
                  <a:rect l="l" t="t" r="r" b="b"/>
                  <a:pathLst>
                    <a:path w="36" h="96" extrusionOk="0">
                      <a:moveTo>
                        <a:pt x="26" y="5"/>
                      </a:moveTo>
                      <a:cubicBezTo>
                        <a:pt x="25" y="5"/>
                        <a:pt x="24" y="6"/>
                        <a:pt x="23" y="6"/>
                      </a:cubicBezTo>
                      <a:cubicBezTo>
                        <a:pt x="22" y="7"/>
                        <a:pt x="21" y="8"/>
                        <a:pt x="21" y="9"/>
                      </a:cubicBezTo>
                      <a:lnTo>
                        <a:pt x="6" y="85"/>
                      </a:lnTo>
                      <a:cubicBezTo>
                        <a:pt x="5" y="87"/>
                        <a:pt x="7" y="90"/>
                        <a:pt x="10" y="90"/>
                      </a:cubicBezTo>
                      <a:lnTo>
                        <a:pt x="10" y="90"/>
                      </a:lnTo>
                      <a:cubicBezTo>
                        <a:pt x="11" y="91"/>
                        <a:pt x="12" y="90"/>
                        <a:pt x="13" y="90"/>
                      </a:cubicBezTo>
                      <a:cubicBezTo>
                        <a:pt x="15" y="89"/>
                        <a:pt x="15" y="88"/>
                        <a:pt x="16" y="87"/>
                      </a:cubicBezTo>
                      <a:lnTo>
                        <a:pt x="30" y="11"/>
                      </a:lnTo>
                      <a:cubicBezTo>
                        <a:pt x="31" y="10"/>
                        <a:pt x="30" y="9"/>
                        <a:pt x="30" y="8"/>
                      </a:cubicBezTo>
                      <a:cubicBezTo>
                        <a:pt x="29" y="7"/>
                        <a:pt x="28" y="6"/>
                        <a:pt x="27" y="6"/>
                      </a:cubicBezTo>
                      <a:cubicBezTo>
                        <a:pt x="26" y="5"/>
                        <a:pt x="26" y="5"/>
                        <a:pt x="26" y="5"/>
                      </a:cubicBezTo>
                      <a:moveTo>
                        <a:pt x="11" y="96"/>
                      </a:moveTo>
                      <a:cubicBezTo>
                        <a:pt x="10" y="96"/>
                        <a:pt x="9" y="96"/>
                        <a:pt x="9" y="96"/>
                      </a:cubicBezTo>
                      <a:lnTo>
                        <a:pt x="9" y="96"/>
                      </a:lnTo>
                      <a:cubicBezTo>
                        <a:pt x="3" y="95"/>
                        <a:pt x="-1" y="89"/>
                        <a:pt x="0" y="84"/>
                      </a:cubicBezTo>
                      <a:lnTo>
                        <a:pt x="15" y="8"/>
                      </a:lnTo>
                      <a:cubicBezTo>
                        <a:pt x="16" y="6"/>
                        <a:pt x="17" y="3"/>
                        <a:pt x="20" y="2"/>
                      </a:cubicBezTo>
                      <a:cubicBezTo>
                        <a:pt x="22" y="0"/>
                        <a:pt x="25" y="-1"/>
                        <a:pt x="28" y="0"/>
                      </a:cubicBezTo>
                      <a:cubicBezTo>
                        <a:pt x="30" y="1"/>
                        <a:pt x="33" y="2"/>
                        <a:pt x="34" y="4"/>
                      </a:cubicBezTo>
                      <a:cubicBezTo>
                        <a:pt x="36" y="7"/>
                        <a:pt x="37" y="10"/>
                        <a:pt x="36" y="12"/>
                      </a:cubicBezTo>
                      <a:lnTo>
                        <a:pt x="21" y="88"/>
                      </a:lnTo>
                      <a:cubicBezTo>
                        <a:pt x="21" y="91"/>
                        <a:pt x="19" y="93"/>
                        <a:pt x="17" y="94"/>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9" name="Google Shape;599;p35"/>
                <p:cNvSpPr/>
                <p:nvPr/>
              </p:nvSpPr>
              <p:spPr>
                <a:xfrm>
                  <a:off x="3465360" y="300132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35"/>
                <p:cNvSpPr/>
                <p:nvPr/>
              </p:nvSpPr>
              <p:spPr>
                <a:xfrm>
                  <a:off x="3464280" y="3000240"/>
                  <a:ext cx="12960" cy="34560"/>
                </a:xfrm>
                <a:custGeom>
                  <a:avLst/>
                  <a:gdLst/>
                  <a:ahLst/>
                  <a:cxnLst/>
                  <a:rect l="l" t="t" r="r" b="b"/>
                  <a:pathLst>
                    <a:path w="36" h="96" extrusionOk="0">
                      <a:moveTo>
                        <a:pt x="26" y="6"/>
                      </a:moveTo>
                      <a:cubicBezTo>
                        <a:pt x="23" y="6"/>
                        <a:pt x="21" y="7"/>
                        <a:pt x="21" y="9"/>
                      </a:cubicBezTo>
                      <a:lnTo>
                        <a:pt x="6" y="85"/>
                      </a:lnTo>
                      <a:cubicBezTo>
                        <a:pt x="6" y="86"/>
                        <a:pt x="6" y="87"/>
                        <a:pt x="7" y="88"/>
                      </a:cubicBezTo>
                      <a:cubicBezTo>
                        <a:pt x="7" y="90"/>
                        <a:pt x="8" y="90"/>
                        <a:pt x="10" y="91"/>
                      </a:cubicBezTo>
                      <a:lnTo>
                        <a:pt x="10" y="91"/>
                      </a:lnTo>
                      <a:cubicBezTo>
                        <a:pt x="11" y="91"/>
                        <a:pt x="12" y="91"/>
                        <a:pt x="13" y="90"/>
                      </a:cubicBezTo>
                      <a:cubicBezTo>
                        <a:pt x="15" y="89"/>
                        <a:pt x="15" y="88"/>
                        <a:pt x="16" y="87"/>
                      </a:cubicBezTo>
                      <a:lnTo>
                        <a:pt x="30" y="11"/>
                      </a:lnTo>
                      <a:cubicBezTo>
                        <a:pt x="31" y="9"/>
                        <a:pt x="29" y="6"/>
                        <a:pt x="26" y="6"/>
                      </a:cubicBezTo>
                      <a:moveTo>
                        <a:pt x="11" y="96"/>
                      </a:moveTo>
                      <a:cubicBezTo>
                        <a:pt x="10" y="96"/>
                        <a:pt x="9" y="96"/>
                        <a:pt x="9" y="96"/>
                      </a:cubicBezTo>
                      <a:cubicBezTo>
                        <a:pt x="6" y="96"/>
                        <a:pt x="4" y="94"/>
                        <a:pt x="2" y="92"/>
                      </a:cubicBezTo>
                      <a:cubicBezTo>
                        <a:pt x="0" y="89"/>
                        <a:pt x="0" y="86"/>
                        <a:pt x="0" y="84"/>
                      </a:cubicBezTo>
                      <a:lnTo>
                        <a:pt x="15" y="8"/>
                      </a:lnTo>
                      <a:cubicBezTo>
                        <a:pt x="16" y="3"/>
                        <a:pt x="22" y="-1"/>
                        <a:pt x="28" y="0"/>
                      </a:cubicBezTo>
                      <a:cubicBezTo>
                        <a:pt x="33" y="1"/>
                        <a:pt x="37" y="7"/>
                        <a:pt x="36" y="12"/>
                      </a:cubicBezTo>
                      <a:lnTo>
                        <a:pt x="21" y="88"/>
                      </a:lnTo>
                      <a:cubicBezTo>
                        <a:pt x="21"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1" name="Google Shape;601;p35"/>
                <p:cNvSpPr/>
                <p:nvPr/>
              </p:nvSpPr>
              <p:spPr>
                <a:xfrm>
                  <a:off x="3478320" y="300384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35"/>
                <p:cNvSpPr/>
                <p:nvPr/>
              </p:nvSpPr>
              <p:spPr>
                <a:xfrm>
                  <a:off x="3477240" y="3002760"/>
                  <a:ext cx="12960" cy="34560"/>
                </a:xfrm>
                <a:custGeom>
                  <a:avLst/>
                  <a:gdLst/>
                  <a:ahLst/>
                  <a:cxnLst/>
                  <a:rect l="l" t="t" r="r" b="b"/>
                  <a:pathLst>
                    <a:path w="36" h="96" extrusionOk="0">
                      <a:moveTo>
                        <a:pt x="25" y="6"/>
                      </a:moveTo>
                      <a:cubicBezTo>
                        <a:pt x="23" y="6"/>
                        <a:pt x="21" y="7"/>
                        <a:pt x="21" y="10"/>
                      </a:cubicBezTo>
                      <a:lnTo>
                        <a:pt x="6" y="85"/>
                      </a:lnTo>
                      <a:cubicBezTo>
                        <a:pt x="6" y="86"/>
                        <a:pt x="6" y="87"/>
                        <a:pt x="7" y="89"/>
                      </a:cubicBezTo>
                      <a:cubicBezTo>
                        <a:pt x="7" y="90"/>
                        <a:pt x="8" y="90"/>
                        <a:pt x="10" y="91"/>
                      </a:cubicBezTo>
                      <a:lnTo>
                        <a:pt x="10" y="91"/>
                      </a:lnTo>
                      <a:cubicBezTo>
                        <a:pt x="11" y="91"/>
                        <a:pt x="12" y="91"/>
                        <a:pt x="13" y="90"/>
                      </a:cubicBezTo>
                      <a:cubicBezTo>
                        <a:pt x="14" y="89"/>
                        <a:pt x="15" y="88"/>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8"/>
                      </a:lnTo>
                      <a:cubicBezTo>
                        <a:pt x="16" y="3"/>
                        <a:pt x="22" y="-1"/>
                        <a:pt x="28" y="0"/>
                      </a:cubicBezTo>
                      <a:cubicBezTo>
                        <a:pt x="33" y="1"/>
                        <a:pt x="37" y="7"/>
                        <a:pt x="36" y="12"/>
                      </a:cubicBezTo>
                      <a:lnTo>
                        <a:pt x="21" y="88"/>
                      </a:lnTo>
                      <a:cubicBezTo>
                        <a:pt x="20"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3" name="Google Shape;603;p35"/>
                <p:cNvSpPr/>
                <p:nvPr/>
              </p:nvSpPr>
              <p:spPr>
                <a:xfrm>
                  <a:off x="3491280" y="3006360"/>
                  <a:ext cx="10800" cy="32400"/>
                </a:xfrm>
                <a:custGeom>
                  <a:avLst/>
                  <a:gdLst/>
                  <a:ahLst/>
                  <a:cxnLst/>
                  <a:rect l="l" t="t" r="r" b="b"/>
                  <a:pathLst>
                    <a:path w="30" h="90" extrusionOk="0">
                      <a:moveTo>
                        <a:pt x="6" y="90"/>
                      </a:moveTo>
                      <a:lnTo>
                        <a:pt x="6" y="90"/>
                      </a:lnTo>
                      <a:cubicBezTo>
                        <a:pt x="10" y="91"/>
                        <a:pt x="14" y="89"/>
                        <a:pt x="15" y="84"/>
                      </a:cubicBezTo>
                      <a:lnTo>
                        <a:pt x="30" y="9"/>
                      </a:lnTo>
                      <a:cubicBezTo>
                        <a:pt x="31" y="5"/>
                        <a:pt x="28" y="1"/>
                        <a:pt x="24" y="0"/>
                      </a:cubicBezTo>
                      <a:cubicBezTo>
                        <a:pt x="20" y="-1"/>
                        <a:pt x="16" y="2"/>
                        <a:pt x="15" y="6"/>
                      </a:cubicBezTo>
                      <a:lnTo>
                        <a:pt x="0" y="81"/>
                      </a:lnTo>
                      <a:cubicBezTo>
                        <a:pt x="-1" y="86"/>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35"/>
                <p:cNvSpPr/>
                <p:nvPr/>
              </p:nvSpPr>
              <p:spPr>
                <a:xfrm>
                  <a:off x="3490200" y="3005280"/>
                  <a:ext cx="12960" cy="34560"/>
                </a:xfrm>
                <a:custGeom>
                  <a:avLst/>
                  <a:gdLst/>
                  <a:ahLst/>
                  <a:cxnLst/>
                  <a:rect l="l" t="t" r="r" b="b"/>
                  <a:pathLst>
                    <a:path w="36" h="96" extrusionOk="0">
                      <a:moveTo>
                        <a:pt x="25" y="6"/>
                      </a:moveTo>
                      <a:cubicBezTo>
                        <a:pt x="24" y="6"/>
                        <a:pt x="23" y="6"/>
                        <a:pt x="23" y="6"/>
                      </a:cubicBezTo>
                      <a:cubicBezTo>
                        <a:pt x="22" y="7"/>
                        <a:pt x="21" y="8"/>
                        <a:pt x="21" y="10"/>
                      </a:cubicBezTo>
                      <a:lnTo>
                        <a:pt x="6" y="85"/>
                      </a:lnTo>
                      <a:cubicBezTo>
                        <a:pt x="6" y="86"/>
                        <a:pt x="6" y="88"/>
                        <a:pt x="7" y="89"/>
                      </a:cubicBezTo>
                      <a:cubicBezTo>
                        <a:pt x="7" y="90"/>
                        <a:pt x="8" y="90"/>
                        <a:pt x="10" y="91"/>
                      </a:cubicBezTo>
                      <a:cubicBezTo>
                        <a:pt x="12" y="91"/>
                        <a:pt x="15" y="89"/>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9"/>
                      </a:lnTo>
                      <a:cubicBezTo>
                        <a:pt x="16" y="6"/>
                        <a:pt x="17" y="3"/>
                        <a:pt x="19" y="2"/>
                      </a:cubicBezTo>
                      <a:cubicBezTo>
                        <a:pt x="22" y="0"/>
                        <a:pt x="25" y="0"/>
                        <a:pt x="27" y="0"/>
                      </a:cubicBezTo>
                      <a:cubicBezTo>
                        <a:pt x="33" y="1"/>
                        <a:pt x="37" y="7"/>
                        <a:pt x="36" y="13"/>
                      </a:cubicBezTo>
                      <a:lnTo>
                        <a:pt x="21" y="88"/>
                      </a:lnTo>
                      <a:cubicBezTo>
                        <a:pt x="20" y="93"/>
                        <a:pt x="16"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5" name="Google Shape;605;p35"/>
                <p:cNvSpPr/>
                <p:nvPr/>
              </p:nvSpPr>
              <p:spPr>
                <a:xfrm>
                  <a:off x="3504240" y="300888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lnTo>
                        <a:pt x="24" y="0"/>
                      </a:lnTo>
                      <a:cubicBezTo>
                        <a:pt x="20" y="-1"/>
                        <a:pt x="16" y="2"/>
                        <a:pt x="15" y="6"/>
                      </a:cubicBezTo>
                      <a:lnTo>
                        <a:pt x="0" y="81"/>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35"/>
                <p:cNvSpPr/>
                <p:nvPr/>
              </p:nvSpPr>
              <p:spPr>
                <a:xfrm>
                  <a:off x="3503160" y="3007800"/>
                  <a:ext cx="12960" cy="34920"/>
                </a:xfrm>
                <a:custGeom>
                  <a:avLst/>
                  <a:gdLst/>
                  <a:ahLst/>
                  <a:cxnLst/>
                  <a:rect l="l" t="t" r="r" b="b"/>
                  <a:pathLst>
                    <a:path w="36" h="97" extrusionOk="0">
                      <a:moveTo>
                        <a:pt x="10" y="91"/>
                      </a:moveTo>
                      <a:cubicBezTo>
                        <a:pt x="12" y="91"/>
                        <a:pt x="15" y="90"/>
                        <a:pt x="15" y="87"/>
                      </a:cubicBezTo>
                      <a:lnTo>
                        <a:pt x="30" y="12"/>
                      </a:lnTo>
                      <a:cubicBezTo>
                        <a:pt x="30" y="10"/>
                        <a:pt x="30" y="9"/>
                        <a:pt x="29" y="8"/>
                      </a:cubicBezTo>
                      <a:cubicBezTo>
                        <a:pt x="29" y="7"/>
                        <a:pt x="28" y="6"/>
                        <a:pt x="26" y="6"/>
                      </a:cubicBezTo>
                      <a:cubicBezTo>
                        <a:pt x="24" y="5"/>
                        <a:pt x="21" y="7"/>
                        <a:pt x="21" y="10"/>
                      </a:cubicBezTo>
                      <a:lnTo>
                        <a:pt x="6" y="85"/>
                      </a:lnTo>
                      <a:cubicBezTo>
                        <a:pt x="5" y="88"/>
                        <a:pt x="7" y="90"/>
                        <a:pt x="10" y="91"/>
                      </a:cubicBezTo>
                      <a:moveTo>
                        <a:pt x="11" y="97"/>
                      </a:moveTo>
                      <a:cubicBezTo>
                        <a:pt x="10" y="97"/>
                        <a:pt x="9" y="96"/>
                        <a:pt x="8" y="96"/>
                      </a:cubicBezTo>
                      <a:lnTo>
                        <a:pt x="8" y="96"/>
                      </a:lnTo>
                      <a:cubicBezTo>
                        <a:pt x="3" y="95"/>
                        <a:pt x="-1" y="90"/>
                        <a:pt x="0" y="84"/>
                      </a:cubicBezTo>
                      <a:lnTo>
                        <a:pt x="15" y="9"/>
                      </a:lnTo>
                      <a:cubicBezTo>
                        <a:pt x="16" y="3"/>
                        <a:pt x="22" y="-1"/>
                        <a:pt x="27" y="0"/>
                      </a:cubicBezTo>
                      <a:cubicBezTo>
                        <a:pt x="30" y="1"/>
                        <a:pt x="33" y="2"/>
                        <a:pt x="34" y="5"/>
                      </a:cubicBezTo>
                      <a:cubicBezTo>
                        <a:pt x="36" y="7"/>
                        <a:pt x="36" y="10"/>
                        <a:pt x="36" y="13"/>
                      </a:cubicBezTo>
                      <a:lnTo>
                        <a:pt x="21" y="88"/>
                      </a:lnTo>
                      <a:cubicBezTo>
                        <a:pt x="20" y="93"/>
                        <a:pt x="15" y="97"/>
                        <a:pt x="11"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7" name="Google Shape;607;p35"/>
                <p:cNvSpPr/>
                <p:nvPr/>
              </p:nvSpPr>
              <p:spPr>
                <a:xfrm>
                  <a:off x="3517200" y="301140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cubicBezTo>
                        <a:pt x="20" y="-1"/>
                        <a:pt x="15" y="2"/>
                        <a:pt x="15" y="6"/>
                      </a:cubicBezTo>
                      <a:lnTo>
                        <a:pt x="0" y="82"/>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35"/>
                <p:cNvSpPr/>
                <p:nvPr/>
              </p:nvSpPr>
              <p:spPr>
                <a:xfrm>
                  <a:off x="3516120" y="3010320"/>
                  <a:ext cx="12960" cy="34920"/>
                </a:xfrm>
                <a:custGeom>
                  <a:avLst/>
                  <a:gdLst/>
                  <a:ahLst/>
                  <a:cxnLst/>
                  <a:rect l="l" t="t" r="r" b="b"/>
                  <a:pathLst>
                    <a:path w="36" h="97" extrusionOk="0">
                      <a:moveTo>
                        <a:pt x="9" y="91"/>
                      </a:moveTo>
                      <a:cubicBezTo>
                        <a:pt x="12" y="91"/>
                        <a:pt x="15" y="90"/>
                        <a:pt x="15" y="87"/>
                      </a:cubicBezTo>
                      <a:lnTo>
                        <a:pt x="30" y="12"/>
                      </a:lnTo>
                      <a:cubicBezTo>
                        <a:pt x="31" y="9"/>
                        <a:pt x="29" y="6"/>
                        <a:pt x="26" y="6"/>
                      </a:cubicBezTo>
                      <a:cubicBezTo>
                        <a:pt x="24" y="5"/>
                        <a:pt x="21" y="7"/>
                        <a:pt x="20" y="10"/>
                      </a:cubicBezTo>
                      <a:lnTo>
                        <a:pt x="6" y="85"/>
                      </a:lnTo>
                      <a:cubicBezTo>
                        <a:pt x="5" y="88"/>
                        <a:pt x="7" y="90"/>
                        <a:pt x="9" y="91"/>
                      </a:cubicBezTo>
                      <a:moveTo>
                        <a:pt x="10" y="97"/>
                      </a:moveTo>
                      <a:cubicBezTo>
                        <a:pt x="10" y="97"/>
                        <a:pt x="9" y="97"/>
                        <a:pt x="8" y="96"/>
                      </a:cubicBezTo>
                      <a:lnTo>
                        <a:pt x="8" y="96"/>
                      </a:lnTo>
                      <a:cubicBezTo>
                        <a:pt x="3" y="95"/>
                        <a:pt x="-1" y="90"/>
                        <a:pt x="0" y="84"/>
                      </a:cubicBezTo>
                      <a:lnTo>
                        <a:pt x="15" y="9"/>
                      </a:lnTo>
                      <a:cubicBezTo>
                        <a:pt x="16" y="3"/>
                        <a:pt x="22" y="-1"/>
                        <a:pt x="27" y="0"/>
                      </a:cubicBezTo>
                      <a:cubicBezTo>
                        <a:pt x="33" y="1"/>
                        <a:pt x="37" y="7"/>
                        <a:pt x="36" y="13"/>
                      </a:cubicBezTo>
                      <a:lnTo>
                        <a:pt x="21" y="88"/>
                      </a:lnTo>
                      <a:cubicBezTo>
                        <a:pt x="20" y="93"/>
                        <a:pt x="15" y="97"/>
                        <a:pt x="10"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9" name="Google Shape;609;p35"/>
                <p:cNvSpPr/>
                <p:nvPr/>
              </p:nvSpPr>
              <p:spPr>
                <a:xfrm>
                  <a:off x="3549240" y="3024360"/>
                  <a:ext cx="21600" cy="21600"/>
                </a:xfrm>
                <a:custGeom>
                  <a:avLst/>
                  <a:gdLst/>
                  <a:ahLst/>
                  <a:cxnLst/>
                  <a:rect l="l" t="t" r="r" b="b"/>
                  <a:pathLst>
                    <a:path w="60" h="60" extrusionOk="0">
                      <a:moveTo>
                        <a:pt x="60" y="36"/>
                      </a:moveTo>
                      <a:cubicBezTo>
                        <a:pt x="57" y="52"/>
                        <a:pt x="41" y="63"/>
                        <a:pt x="24" y="59"/>
                      </a:cubicBezTo>
                      <a:cubicBezTo>
                        <a:pt x="18" y="58"/>
                        <a:pt x="13" y="55"/>
                        <a:pt x="9" y="51"/>
                      </a:cubicBezTo>
                      <a:cubicBezTo>
                        <a:pt x="2" y="44"/>
                        <a:pt x="-1" y="34"/>
                        <a:pt x="1" y="24"/>
                      </a:cubicBezTo>
                      <a:cubicBezTo>
                        <a:pt x="4" y="8"/>
                        <a:pt x="20" y="-3"/>
                        <a:pt x="36" y="0"/>
                      </a:cubicBezTo>
                      <a:cubicBezTo>
                        <a:pt x="43" y="2"/>
                        <a:pt x="50" y="6"/>
                        <a:pt x="54" y="11"/>
                      </a:cubicBezTo>
                      <a:cubicBezTo>
                        <a:pt x="59" y="18"/>
                        <a:pt x="62" y="27"/>
                        <a:pt x="60" y="3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35"/>
                <p:cNvSpPr/>
                <p:nvPr/>
              </p:nvSpPr>
              <p:spPr>
                <a:xfrm>
                  <a:off x="3552480" y="3028320"/>
                  <a:ext cx="18360" cy="17640"/>
                </a:xfrm>
                <a:custGeom>
                  <a:avLst/>
                  <a:gdLst/>
                  <a:ahLst/>
                  <a:cxnLst/>
                  <a:rect l="l" t="t" r="r" b="b"/>
                  <a:pathLst>
                    <a:path w="51" h="49" extrusionOk="0">
                      <a:moveTo>
                        <a:pt x="51" y="25"/>
                      </a:moveTo>
                      <a:cubicBezTo>
                        <a:pt x="48" y="41"/>
                        <a:pt x="32" y="52"/>
                        <a:pt x="15" y="48"/>
                      </a:cubicBezTo>
                      <a:cubicBezTo>
                        <a:pt x="9" y="47"/>
                        <a:pt x="4" y="44"/>
                        <a:pt x="0" y="40"/>
                      </a:cubicBezTo>
                      <a:lnTo>
                        <a:pt x="0" y="40"/>
                      </a:lnTo>
                      <a:cubicBezTo>
                        <a:pt x="12" y="41"/>
                        <a:pt x="24" y="39"/>
                        <a:pt x="33" y="31"/>
                      </a:cubicBezTo>
                      <a:cubicBezTo>
                        <a:pt x="39" y="26"/>
                        <a:pt x="42" y="19"/>
                        <a:pt x="44" y="11"/>
                      </a:cubicBezTo>
                      <a:cubicBezTo>
                        <a:pt x="44" y="7"/>
                        <a:pt x="45" y="4"/>
                        <a:pt x="45" y="0"/>
                      </a:cubicBezTo>
                      <a:cubicBezTo>
                        <a:pt x="50" y="7"/>
                        <a:pt x="53" y="16"/>
                        <a:pt x="51" y="2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35"/>
                <p:cNvSpPr/>
                <p:nvPr/>
              </p:nvSpPr>
              <p:spPr>
                <a:xfrm>
                  <a:off x="3548160" y="3023280"/>
                  <a:ext cx="23760" cy="23760"/>
                </a:xfrm>
                <a:custGeom>
                  <a:avLst/>
                  <a:gdLst/>
                  <a:ahLst/>
                  <a:cxnLst/>
                  <a:rect l="l" t="t" r="r" b="b"/>
                  <a:pathLst>
                    <a:path w="66" h="66" extrusionOk="0">
                      <a:moveTo>
                        <a:pt x="60" y="38"/>
                      </a:moveTo>
                      <a:cubicBezTo>
                        <a:pt x="59" y="45"/>
                        <a:pt x="54" y="51"/>
                        <a:pt x="48" y="55"/>
                      </a:cubicBezTo>
                      <a:cubicBezTo>
                        <a:pt x="42" y="60"/>
                        <a:pt x="35" y="61"/>
                        <a:pt x="28" y="60"/>
                      </a:cubicBezTo>
                      <a:cubicBezTo>
                        <a:pt x="23" y="59"/>
                        <a:pt x="18" y="56"/>
                        <a:pt x="14" y="52"/>
                      </a:cubicBezTo>
                      <a:cubicBezTo>
                        <a:pt x="8" y="46"/>
                        <a:pt x="5" y="36"/>
                        <a:pt x="7" y="28"/>
                      </a:cubicBezTo>
                      <a:cubicBezTo>
                        <a:pt x="8" y="20"/>
                        <a:pt x="12" y="14"/>
                        <a:pt x="18" y="10"/>
                      </a:cubicBezTo>
                      <a:cubicBezTo>
                        <a:pt x="23" y="7"/>
                        <a:pt x="28" y="6"/>
                        <a:pt x="33" y="6"/>
                      </a:cubicBezTo>
                      <a:cubicBezTo>
                        <a:pt x="35" y="6"/>
                        <a:pt x="37" y="6"/>
                        <a:pt x="38" y="6"/>
                      </a:cubicBezTo>
                      <a:cubicBezTo>
                        <a:pt x="45" y="7"/>
                        <a:pt x="51" y="11"/>
                        <a:pt x="55" y="16"/>
                      </a:cubicBezTo>
                      <a:cubicBezTo>
                        <a:pt x="60" y="22"/>
                        <a:pt x="61" y="30"/>
                        <a:pt x="60" y="38"/>
                      </a:cubicBezTo>
                      <a:moveTo>
                        <a:pt x="59" y="13"/>
                      </a:moveTo>
                      <a:cubicBezTo>
                        <a:pt x="54" y="6"/>
                        <a:pt x="47" y="2"/>
                        <a:pt x="40" y="1"/>
                      </a:cubicBezTo>
                      <a:cubicBezTo>
                        <a:pt x="31" y="-1"/>
                        <a:pt x="22" y="1"/>
                        <a:pt x="15" y="6"/>
                      </a:cubicBezTo>
                      <a:cubicBezTo>
                        <a:pt x="8" y="10"/>
                        <a:pt x="3" y="18"/>
                        <a:pt x="1" y="27"/>
                      </a:cubicBezTo>
                      <a:cubicBezTo>
                        <a:pt x="-1" y="37"/>
                        <a:pt x="2" y="48"/>
                        <a:pt x="10" y="56"/>
                      </a:cubicBezTo>
                      <a:cubicBezTo>
                        <a:pt x="14" y="61"/>
                        <a:pt x="20" y="64"/>
                        <a:pt x="27" y="65"/>
                      </a:cubicBezTo>
                      <a:cubicBezTo>
                        <a:pt x="29" y="66"/>
                        <a:pt x="31" y="66"/>
                        <a:pt x="33" y="66"/>
                      </a:cubicBezTo>
                      <a:cubicBezTo>
                        <a:pt x="40" y="66"/>
                        <a:pt x="46" y="64"/>
                        <a:pt x="52" y="60"/>
                      </a:cubicBezTo>
                      <a:cubicBezTo>
                        <a:pt x="59" y="55"/>
                        <a:pt x="64" y="48"/>
                        <a:pt x="66" y="39"/>
                      </a:cubicBezTo>
                      <a:cubicBezTo>
                        <a:pt x="67" y="30"/>
                        <a:pt x="65" y="20"/>
                        <a:pt x="5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2" name="Google Shape;612;p35"/>
                <p:cNvSpPr/>
                <p:nvPr/>
              </p:nvSpPr>
              <p:spPr>
                <a:xfrm>
                  <a:off x="3553560" y="3028320"/>
                  <a:ext cx="12600" cy="13680"/>
                </a:xfrm>
                <a:custGeom>
                  <a:avLst/>
                  <a:gdLst/>
                  <a:ahLst/>
                  <a:cxnLst/>
                  <a:rect l="l" t="t" r="r" b="b"/>
                  <a:pathLst>
                    <a:path w="35" h="38" extrusionOk="0">
                      <a:moveTo>
                        <a:pt x="29" y="23"/>
                      </a:moveTo>
                      <a:cubicBezTo>
                        <a:pt x="28" y="30"/>
                        <a:pt x="22" y="34"/>
                        <a:pt x="16" y="32"/>
                      </a:cubicBezTo>
                      <a:cubicBezTo>
                        <a:pt x="9" y="31"/>
                        <a:pt x="5" y="25"/>
                        <a:pt x="7" y="19"/>
                      </a:cubicBezTo>
                      <a:cubicBezTo>
                        <a:pt x="8" y="14"/>
                        <a:pt x="12" y="10"/>
                        <a:pt x="17" y="10"/>
                      </a:cubicBezTo>
                      <a:lnTo>
                        <a:pt x="16" y="18"/>
                      </a:lnTo>
                      <a:cubicBezTo>
                        <a:pt x="15" y="20"/>
                        <a:pt x="16" y="21"/>
                        <a:pt x="18" y="21"/>
                      </a:cubicBezTo>
                      <a:lnTo>
                        <a:pt x="18" y="21"/>
                      </a:lnTo>
                      <a:cubicBezTo>
                        <a:pt x="20" y="21"/>
                        <a:pt x="21" y="20"/>
                        <a:pt x="21" y="19"/>
                      </a:cubicBezTo>
                      <a:lnTo>
                        <a:pt x="23" y="11"/>
                      </a:lnTo>
                      <a:cubicBezTo>
                        <a:pt x="27" y="13"/>
                        <a:pt x="30" y="18"/>
                        <a:pt x="29" y="23"/>
                      </a:cubicBezTo>
                      <a:moveTo>
                        <a:pt x="24" y="5"/>
                      </a:moveTo>
                      <a:lnTo>
                        <a:pt x="24" y="3"/>
                      </a:lnTo>
                      <a:cubicBezTo>
                        <a:pt x="25" y="2"/>
                        <a:pt x="24" y="0"/>
                        <a:pt x="22" y="0"/>
                      </a:cubicBezTo>
                      <a:cubicBezTo>
                        <a:pt x="20" y="-1"/>
                        <a:pt x="19" y="0"/>
                        <a:pt x="19" y="2"/>
                      </a:cubicBezTo>
                      <a:lnTo>
                        <a:pt x="18" y="4"/>
                      </a:lnTo>
                      <a:cubicBezTo>
                        <a:pt x="15" y="4"/>
                        <a:pt x="11" y="5"/>
                        <a:pt x="8" y="7"/>
                      </a:cubicBezTo>
                      <a:cubicBezTo>
                        <a:pt x="4" y="9"/>
                        <a:pt x="2" y="13"/>
                        <a:pt x="1" y="18"/>
                      </a:cubicBezTo>
                      <a:cubicBezTo>
                        <a:pt x="0" y="22"/>
                        <a:pt x="1" y="27"/>
                        <a:pt x="4" y="31"/>
                      </a:cubicBezTo>
                      <a:cubicBezTo>
                        <a:pt x="6" y="34"/>
                        <a:pt x="10" y="37"/>
                        <a:pt x="15" y="38"/>
                      </a:cubicBezTo>
                      <a:cubicBezTo>
                        <a:pt x="16" y="38"/>
                        <a:pt x="17" y="38"/>
                        <a:pt x="18" y="38"/>
                      </a:cubicBezTo>
                      <a:cubicBezTo>
                        <a:pt x="26" y="38"/>
                        <a:pt x="33" y="33"/>
                        <a:pt x="35" y="24"/>
                      </a:cubicBezTo>
                      <a:cubicBezTo>
                        <a:pt x="36" y="16"/>
                        <a:pt x="32" y="8"/>
                        <a:pt x="24"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3" name="Google Shape;613;p35"/>
                <p:cNvSpPr/>
                <p:nvPr/>
              </p:nvSpPr>
              <p:spPr>
                <a:xfrm>
                  <a:off x="3304080" y="2995560"/>
                  <a:ext cx="124200" cy="29880"/>
                </a:xfrm>
                <a:custGeom>
                  <a:avLst/>
                  <a:gdLst/>
                  <a:ahLst/>
                  <a:cxnLst/>
                  <a:rect l="l" t="t" r="r" b="b"/>
                  <a:pathLst>
                    <a:path w="345" h="83" extrusionOk="0">
                      <a:moveTo>
                        <a:pt x="345" y="75"/>
                      </a:moveTo>
                      <a:cubicBezTo>
                        <a:pt x="344" y="80"/>
                        <a:pt x="339" y="84"/>
                        <a:pt x="334" y="83"/>
                      </a:cubicBezTo>
                      <a:lnTo>
                        <a:pt x="7" y="18"/>
                      </a:lnTo>
                      <a:cubicBezTo>
                        <a:pt x="5" y="18"/>
                        <a:pt x="3" y="16"/>
                        <a:pt x="1" y="14"/>
                      </a:cubicBezTo>
                      <a:cubicBezTo>
                        <a:pt x="0" y="13"/>
                        <a:pt x="0" y="10"/>
                        <a:pt x="0" y="7"/>
                      </a:cubicBezTo>
                      <a:cubicBezTo>
                        <a:pt x="1" y="2"/>
                        <a:pt x="6" y="-1"/>
                        <a:pt x="11" y="0"/>
                      </a:cubicBezTo>
                      <a:lnTo>
                        <a:pt x="338" y="64"/>
                      </a:lnTo>
                      <a:cubicBezTo>
                        <a:pt x="340" y="65"/>
                        <a:pt x="342" y="66"/>
                        <a:pt x="344" y="68"/>
                      </a:cubicBezTo>
                      <a:cubicBezTo>
                        <a:pt x="345" y="70"/>
                        <a:pt x="346" y="73"/>
                        <a:pt x="345" y="7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35"/>
                <p:cNvSpPr/>
                <p:nvPr/>
              </p:nvSpPr>
              <p:spPr>
                <a:xfrm>
                  <a:off x="3383640" y="3012120"/>
                  <a:ext cx="44640" cy="13320"/>
                </a:xfrm>
                <a:custGeom>
                  <a:avLst/>
                  <a:gdLst/>
                  <a:ahLst/>
                  <a:cxnLst/>
                  <a:rect l="l" t="t" r="r" b="b"/>
                  <a:pathLst>
                    <a:path w="124" h="37" extrusionOk="0">
                      <a:moveTo>
                        <a:pt x="124" y="29"/>
                      </a:moveTo>
                      <a:cubicBezTo>
                        <a:pt x="123" y="34"/>
                        <a:pt x="118" y="38"/>
                        <a:pt x="113" y="37"/>
                      </a:cubicBezTo>
                      <a:lnTo>
                        <a:pt x="0" y="15"/>
                      </a:lnTo>
                      <a:cubicBezTo>
                        <a:pt x="2" y="14"/>
                        <a:pt x="4" y="13"/>
                        <a:pt x="6" y="12"/>
                      </a:cubicBezTo>
                      <a:cubicBezTo>
                        <a:pt x="12" y="8"/>
                        <a:pt x="18" y="4"/>
                        <a:pt x="23" y="0"/>
                      </a:cubicBezTo>
                      <a:lnTo>
                        <a:pt x="117" y="18"/>
                      </a:lnTo>
                      <a:cubicBezTo>
                        <a:pt x="119" y="19"/>
                        <a:pt x="121" y="20"/>
                        <a:pt x="123" y="22"/>
                      </a:cubicBezTo>
                      <a:cubicBezTo>
                        <a:pt x="124" y="24"/>
                        <a:pt x="125" y="27"/>
                        <a:pt x="124" y="2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5" name="Google Shape;615;p35"/>
                <p:cNvSpPr/>
                <p:nvPr/>
              </p:nvSpPr>
              <p:spPr>
                <a:xfrm>
                  <a:off x="3303000" y="2994480"/>
                  <a:ext cx="126360" cy="32040"/>
                </a:xfrm>
                <a:custGeom>
                  <a:avLst/>
                  <a:gdLst/>
                  <a:ahLst/>
                  <a:cxnLst/>
                  <a:rect l="l" t="t" r="r" b="b"/>
                  <a:pathLst>
                    <a:path w="351" h="89" extrusionOk="0">
                      <a:moveTo>
                        <a:pt x="12" y="6"/>
                      </a:moveTo>
                      <a:cubicBezTo>
                        <a:pt x="9" y="6"/>
                        <a:pt x="6" y="8"/>
                        <a:pt x="6" y="11"/>
                      </a:cubicBezTo>
                      <a:cubicBezTo>
                        <a:pt x="5" y="13"/>
                        <a:pt x="6" y="14"/>
                        <a:pt x="7" y="16"/>
                      </a:cubicBezTo>
                      <a:cubicBezTo>
                        <a:pt x="8" y="17"/>
                        <a:pt x="9" y="18"/>
                        <a:pt x="11" y="19"/>
                      </a:cubicBezTo>
                      <a:lnTo>
                        <a:pt x="338" y="83"/>
                      </a:lnTo>
                      <a:cubicBezTo>
                        <a:pt x="339" y="83"/>
                        <a:pt x="341" y="83"/>
                        <a:pt x="343" y="82"/>
                      </a:cubicBezTo>
                      <a:cubicBezTo>
                        <a:pt x="344" y="81"/>
                        <a:pt x="345" y="80"/>
                        <a:pt x="345" y="78"/>
                      </a:cubicBezTo>
                      <a:cubicBezTo>
                        <a:pt x="346" y="76"/>
                        <a:pt x="345" y="74"/>
                        <a:pt x="344" y="73"/>
                      </a:cubicBezTo>
                      <a:cubicBezTo>
                        <a:pt x="343" y="71"/>
                        <a:pt x="342" y="70"/>
                        <a:pt x="340" y="70"/>
                      </a:cubicBezTo>
                      <a:lnTo>
                        <a:pt x="13" y="6"/>
                      </a:lnTo>
                      <a:lnTo>
                        <a:pt x="12" y="6"/>
                      </a:lnTo>
                      <a:moveTo>
                        <a:pt x="339" y="89"/>
                      </a:moveTo>
                      <a:cubicBezTo>
                        <a:pt x="338" y="89"/>
                        <a:pt x="337" y="89"/>
                        <a:pt x="337" y="89"/>
                      </a:cubicBezTo>
                      <a:lnTo>
                        <a:pt x="10" y="24"/>
                      </a:lnTo>
                      <a:cubicBezTo>
                        <a:pt x="7" y="24"/>
                        <a:pt x="4" y="22"/>
                        <a:pt x="2" y="19"/>
                      </a:cubicBezTo>
                      <a:cubicBezTo>
                        <a:pt x="0" y="16"/>
                        <a:pt x="0" y="13"/>
                        <a:pt x="0" y="10"/>
                      </a:cubicBezTo>
                      <a:cubicBezTo>
                        <a:pt x="2" y="3"/>
                        <a:pt x="8" y="-1"/>
                        <a:pt x="15" y="0"/>
                      </a:cubicBezTo>
                      <a:lnTo>
                        <a:pt x="341" y="65"/>
                      </a:lnTo>
                      <a:cubicBezTo>
                        <a:pt x="345" y="65"/>
                        <a:pt x="347" y="67"/>
                        <a:pt x="349" y="70"/>
                      </a:cubicBezTo>
                      <a:cubicBezTo>
                        <a:pt x="351" y="72"/>
                        <a:pt x="352" y="76"/>
                        <a:pt x="351" y="79"/>
                      </a:cubicBezTo>
                      <a:cubicBezTo>
                        <a:pt x="350" y="82"/>
                        <a:pt x="349" y="85"/>
                        <a:pt x="346" y="87"/>
                      </a:cubicBezTo>
                      <a:cubicBezTo>
                        <a:pt x="344" y="88"/>
                        <a:pt x="341" y="89"/>
                        <a:pt x="339"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6" name="Google Shape;616;p35"/>
                <p:cNvSpPr/>
                <p:nvPr/>
              </p:nvSpPr>
              <p:spPr>
                <a:xfrm>
                  <a:off x="3295800" y="2946240"/>
                  <a:ext cx="296280" cy="67680"/>
                </a:xfrm>
                <a:custGeom>
                  <a:avLst/>
                  <a:gdLst/>
                  <a:ahLst/>
                  <a:cxnLst/>
                  <a:rect l="l" t="t" r="r" b="b"/>
                  <a:pathLst>
                    <a:path w="823" h="188" extrusionOk="0">
                      <a:moveTo>
                        <a:pt x="823" y="188"/>
                      </a:moveTo>
                      <a:lnTo>
                        <a:pt x="0" y="26"/>
                      </a:lnTo>
                      <a:lnTo>
                        <a:pt x="94" y="2"/>
                      </a:lnTo>
                      <a:cubicBezTo>
                        <a:pt x="104" y="0"/>
                        <a:pt x="113" y="0"/>
                        <a:pt x="123" y="1"/>
                      </a:cubicBezTo>
                      <a:lnTo>
                        <a:pt x="718" y="118"/>
                      </a:lnTo>
                      <a:cubicBezTo>
                        <a:pt x="728" y="120"/>
                        <a:pt x="737" y="124"/>
                        <a:pt x="745" y="130"/>
                      </a:cubicBezTo>
                      <a:lnTo>
                        <a:pt x="823" y="188"/>
                      </a:lnTo>
                      <a:close/>
                    </a:path>
                  </a:pathLst>
                </a:custGeom>
                <a:solidFill>
                  <a:schemeClr val="accent5"/>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35"/>
                <p:cNvSpPr/>
                <p:nvPr/>
              </p:nvSpPr>
              <p:spPr>
                <a:xfrm>
                  <a:off x="3461040" y="2974680"/>
                  <a:ext cx="131040" cy="39240"/>
                </a:xfrm>
                <a:custGeom>
                  <a:avLst/>
                  <a:gdLst/>
                  <a:ahLst/>
                  <a:cxnLst/>
                  <a:rect l="l" t="t" r="r" b="b"/>
                  <a:pathLst>
                    <a:path w="364" h="109" extrusionOk="0">
                      <a:moveTo>
                        <a:pt x="364" y="109"/>
                      </a:moveTo>
                      <a:lnTo>
                        <a:pt x="0" y="38"/>
                      </a:lnTo>
                      <a:cubicBezTo>
                        <a:pt x="1" y="37"/>
                        <a:pt x="3" y="36"/>
                        <a:pt x="5" y="36"/>
                      </a:cubicBezTo>
                      <a:cubicBezTo>
                        <a:pt x="25" y="28"/>
                        <a:pt x="43" y="15"/>
                        <a:pt x="59" y="0"/>
                      </a:cubicBezTo>
                      <a:lnTo>
                        <a:pt x="259" y="39"/>
                      </a:lnTo>
                      <a:cubicBezTo>
                        <a:pt x="269" y="41"/>
                        <a:pt x="278" y="45"/>
                        <a:pt x="286" y="51"/>
                      </a:cubicBezTo>
                      <a:lnTo>
                        <a:pt x="364" y="10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8" name="Google Shape;618;p35"/>
                <p:cNvSpPr/>
                <p:nvPr/>
              </p:nvSpPr>
              <p:spPr>
                <a:xfrm>
                  <a:off x="3335760" y="2954160"/>
                  <a:ext cx="101160" cy="21240"/>
                </a:xfrm>
                <a:custGeom>
                  <a:avLst/>
                  <a:gdLst/>
                  <a:ahLst/>
                  <a:cxnLst/>
                  <a:rect l="l" t="t" r="r" b="b"/>
                  <a:pathLst>
                    <a:path w="281" h="59" extrusionOk="0">
                      <a:moveTo>
                        <a:pt x="3" y="0"/>
                      </a:moveTo>
                      <a:cubicBezTo>
                        <a:pt x="14" y="1"/>
                        <a:pt x="26" y="3"/>
                        <a:pt x="38" y="5"/>
                      </a:cubicBezTo>
                      <a:lnTo>
                        <a:pt x="72" y="11"/>
                      </a:lnTo>
                      <a:cubicBezTo>
                        <a:pt x="95" y="15"/>
                        <a:pt x="118" y="19"/>
                        <a:pt x="141" y="24"/>
                      </a:cubicBezTo>
                      <a:cubicBezTo>
                        <a:pt x="187" y="33"/>
                        <a:pt x="233" y="42"/>
                        <a:pt x="279" y="54"/>
                      </a:cubicBezTo>
                      <a:cubicBezTo>
                        <a:pt x="280" y="54"/>
                        <a:pt x="281" y="56"/>
                        <a:pt x="281" y="57"/>
                      </a:cubicBezTo>
                      <a:cubicBezTo>
                        <a:pt x="280" y="58"/>
                        <a:pt x="279" y="59"/>
                        <a:pt x="277" y="59"/>
                      </a:cubicBezTo>
                      <a:cubicBezTo>
                        <a:pt x="231" y="52"/>
                        <a:pt x="185" y="44"/>
                        <a:pt x="139" y="35"/>
                      </a:cubicBezTo>
                      <a:cubicBezTo>
                        <a:pt x="116" y="30"/>
                        <a:pt x="93" y="25"/>
                        <a:pt x="70" y="20"/>
                      </a:cubicBezTo>
                      <a:lnTo>
                        <a:pt x="36" y="13"/>
                      </a:lnTo>
                      <a:cubicBezTo>
                        <a:pt x="25" y="10"/>
                        <a:pt x="13" y="8"/>
                        <a:pt x="2" y="5"/>
                      </a:cubicBezTo>
                      <a:cubicBezTo>
                        <a:pt x="0" y="4"/>
                        <a:pt x="0" y="3"/>
                        <a:pt x="0" y="1"/>
                      </a:cubicBezTo>
                      <a:cubicBezTo>
                        <a:pt x="0" y="0"/>
                        <a:pt x="1" y="-1"/>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35"/>
                <p:cNvSpPr/>
                <p:nvPr/>
              </p:nvSpPr>
              <p:spPr>
                <a:xfrm>
                  <a:off x="3294720" y="2945520"/>
                  <a:ext cx="298440" cy="69480"/>
                </a:xfrm>
                <a:custGeom>
                  <a:avLst/>
                  <a:gdLst/>
                  <a:ahLst/>
                  <a:cxnLst/>
                  <a:rect l="l" t="t" r="r" b="b"/>
                  <a:pathLst>
                    <a:path w="829" h="193" extrusionOk="0">
                      <a:moveTo>
                        <a:pt x="16" y="28"/>
                      </a:moveTo>
                      <a:lnTo>
                        <a:pt x="814" y="185"/>
                      </a:lnTo>
                      <a:lnTo>
                        <a:pt x="746" y="134"/>
                      </a:lnTo>
                      <a:cubicBezTo>
                        <a:pt x="738" y="129"/>
                        <a:pt x="730" y="125"/>
                        <a:pt x="721" y="123"/>
                      </a:cubicBezTo>
                      <a:lnTo>
                        <a:pt x="125" y="6"/>
                      </a:lnTo>
                      <a:cubicBezTo>
                        <a:pt x="116" y="4"/>
                        <a:pt x="107" y="5"/>
                        <a:pt x="98" y="7"/>
                      </a:cubicBezTo>
                      <a:lnTo>
                        <a:pt x="16" y="28"/>
                      </a:lnTo>
                      <a:moveTo>
                        <a:pt x="826" y="193"/>
                      </a:moveTo>
                      <a:lnTo>
                        <a:pt x="826" y="193"/>
                      </a:lnTo>
                      <a:lnTo>
                        <a:pt x="2" y="31"/>
                      </a:lnTo>
                      <a:cubicBezTo>
                        <a:pt x="1" y="31"/>
                        <a:pt x="0" y="30"/>
                        <a:pt x="0" y="28"/>
                      </a:cubicBezTo>
                      <a:cubicBezTo>
                        <a:pt x="0" y="27"/>
                        <a:pt x="1" y="26"/>
                        <a:pt x="2" y="26"/>
                      </a:cubicBezTo>
                      <a:lnTo>
                        <a:pt x="97" y="1"/>
                      </a:lnTo>
                      <a:cubicBezTo>
                        <a:pt x="106" y="-1"/>
                        <a:pt x="117" y="-1"/>
                        <a:pt x="126" y="1"/>
                      </a:cubicBezTo>
                      <a:lnTo>
                        <a:pt x="722" y="118"/>
                      </a:lnTo>
                      <a:cubicBezTo>
                        <a:pt x="732" y="120"/>
                        <a:pt x="741" y="124"/>
                        <a:pt x="749" y="130"/>
                      </a:cubicBezTo>
                      <a:lnTo>
                        <a:pt x="828" y="188"/>
                      </a:lnTo>
                      <a:cubicBezTo>
                        <a:pt x="829" y="189"/>
                        <a:pt x="829" y="190"/>
                        <a:pt x="829" y="192"/>
                      </a:cubicBezTo>
                      <a:cubicBezTo>
                        <a:pt x="828" y="193"/>
                        <a:pt x="827" y="193"/>
                        <a:pt x="826" y="193"/>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20" name="Google Shape;620;p35"/>
            <p:cNvGrpSpPr/>
            <p:nvPr/>
          </p:nvGrpSpPr>
          <p:grpSpPr>
            <a:xfrm>
              <a:off x="467630" y="3056789"/>
              <a:ext cx="1599887" cy="1331601"/>
              <a:chOff x="3593172" y="1434819"/>
              <a:chExt cx="2080303" cy="1731456"/>
            </a:xfrm>
          </p:grpSpPr>
          <p:sp>
            <p:nvSpPr>
              <p:cNvPr id="621" name="Google Shape;621;p35"/>
              <p:cNvSpPr/>
              <p:nvPr/>
            </p:nvSpPr>
            <p:spPr>
              <a:xfrm>
                <a:off x="3593178" y="1434819"/>
                <a:ext cx="2077725" cy="1731448"/>
              </a:xfrm>
              <a:custGeom>
                <a:avLst/>
                <a:gdLst/>
                <a:ahLst/>
                <a:cxnLst/>
                <a:rect l="l" t="t" r="r" b="b"/>
                <a:pathLst>
                  <a:path w="810" h="675" extrusionOk="0">
                    <a:moveTo>
                      <a:pt x="810" y="445"/>
                    </a:moveTo>
                    <a:lnTo>
                      <a:pt x="759" y="14"/>
                    </a:lnTo>
                    <a:cubicBezTo>
                      <a:pt x="759" y="13"/>
                      <a:pt x="758" y="12"/>
                      <a:pt x="758" y="11"/>
                    </a:cubicBezTo>
                    <a:lnTo>
                      <a:pt x="758" y="11"/>
                    </a:lnTo>
                    <a:cubicBezTo>
                      <a:pt x="757" y="8"/>
                      <a:pt x="755" y="5"/>
                      <a:pt x="752" y="3"/>
                    </a:cubicBezTo>
                    <a:cubicBezTo>
                      <a:pt x="750" y="1"/>
                      <a:pt x="747" y="0"/>
                      <a:pt x="744" y="0"/>
                    </a:cubicBezTo>
                    <a:lnTo>
                      <a:pt x="744" y="0"/>
                    </a:lnTo>
                    <a:cubicBezTo>
                      <a:pt x="743" y="-1"/>
                      <a:pt x="742" y="0"/>
                      <a:pt x="740" y="0"/>
                    </a:cubicBezTo>
                    <a:lnTo>
                      <a:pt x="740" y="0"/>
                    </a:lnTo>
                    <a:lnTo>
                      <a:pt x="14" y="87"/>
                    </a:lnTo>
                    <a:cubicBezTo>
                      <a:pt x="13" y="87"/>
                      <a:pt x="12" y="87"/>
                      <a:pt x="11" y="88"/>
                    </a:cubicBezTo>
                    <a:cubicBezTo>
                      <a:pt x="9" y="88"/>
                      <a:pt x="7" y="89"/>
                      <a:pt x="5" y="91"/>
                    </a:cubicBezTo>
                    <a:cubicBezTo>
                      <a:pt x="4" y="91"/>
                      <a:pt x="4" y="92"/>
                      <a:pt x="3" y="93"/>
                    </a:cubicBezTo>
                    <a:cubicBezTo>
                      <a:pt x="0" y="96"/>
                      <a:pt x="-1" y="101"/>
                      <a:pt x="0" y="105"/>
                    </a:cubicBezTo>
                    <a:lnTo>
                      <a:pt x="45" y="488"/>
                    </a:lnTo>
                    <a:lnTo>
                      <a:pt x="45" y="488"/>
                    </a:lnTo>
                    <a:lnTo>
                      <a:pt x="51" y="536"/>
                    </a:lnTo>
                    <a:cubicBezTo>
                      <a:pt x="52" y="540"/>
                      <a:pt x="54" y="544"/>
                      <a:pt x="57" y="547"/>
                    </a:cubicBezTo>
                    <a:cubicBezTo>
                      <a:pt x="60" y="549"/>
                      <a:pt x="64" y="550"/>
                      <a:pt x="68" y="550"/>
                    </a:cubicBezTo>
                    <a:cubicBezTo>
                      <a:pt x="68" y="550"/>
                      <a:pt x="69" y="550"/>
                      <a:pt x="70" y="550"/>
                    </a:cubicBezTo>
                    <a:lnTo>
                      <a:pt x="377" y="513"/>
                    </a:lnTo>
                    <a:lnTo>
                      <a:pt x="385" y="620"/>
                    </a:lnTo>
                    <a:lnTo>
                      <a:pt x="285" y="632"/>
                    </a:lnTo>
                    <a:cubicBezTo>
                      <a:pt x="277" y="633"/>
                      <a:pt x="269" y="637"/>
                      <a:pt x="263" y="644"/>
                    </a:cubicBezTo>
                    <a:cubicBezTo>
                      <a:pt x="258" y="651"/>
                      <a:pt x="256" y="660"/>
                      <a:pt x="257" y="669"/>
                    </a:cubicBezTo>
                    <a:cubicBezTo>
                      <a:pt x="257" y="670"/>
                      <a:pt x="258" y="672"/>
                      <a:pt x="259" y="673"/>
                    </a:cubicBezTo>
                    <a:cubicBezTo>
                      <a:pt x="261" y="674"/>
                      <a:pt x="262" y="675"/>
                      <a:pt x="264" y="675"/>
                    </a:cubicBezTo>
                    <a:lnTo>
                      <a:pt x="265" y="675"/>
                    </a:lnTo>
                    <a:lnTo>
                      <a:pt x="636" y="630"/>
                    </a:lnTo>
                    <a:cubicBezTo>
                      <a:pt x="638" y="630"/>
                      <a:pt x="640" y="629"/>
                      <a:pt x="641" y="628"/>
                    </a:cubicBezTo>
                    <a:cubicBezTo>
                      <a:pt x="642" y="626"/>
                      <a:pt x="642" y="624"/>
                      <a:pt x="642" y="622"/>
                    </a:cubicBezTo>
                    <a:cubicBezTo>
                      <a:pt x="641" y="614"/>
                      <a:pt x="637" y="606"/>
                      <a:pt x="630" y="600"/>
                    </a:cubicBezTo>
                    <a:cubicBezTo>
                      <a:pt x="623" y="595"/>
                      <a:pt x="614" y="593"/>
                      <a:pt x="606" y="594"/>
                    </a:cubicBezTo>
                    <a:lnTo>
                      <a:pt x="506" y="606"/>
                    </a:lnTo>
                    <a:lnTo>
                      <a:pt x="489" y="500"/>
                    </a:lnTo>
                    <a:lnTo>
                      <a:pt x="796" y="463"/>
                    </a:lnTo>
                    <a:cubicBezTo>
                      <a:pt x="805" y="462"/>
                      <a:pt x="811" y="454"/>
                      <a:pt x="810" y="4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22" name="Google Shape;622;p35"/>
              <p:cNvGrpSpPr/>
              <p:nvPr/>
            </p:nvGrpSpPr>
            <p:grpSpPr>
              <a:xfrm>
                <a:off x="3593172" y="1434827"/>
                <a:ext cx="2080303" cy="1731448"/>
                <a:chOff x="3275640" y="2671920"/>
                <a:chExt cx="291960" cy="243000"/>
              </a:xfrm>
            </p:grpSpPr>
            <p:sp>
              <p:nvSpPr>
                <p:cNvPr id="623" name="Google Shape;623;p35"/>
                <p:cNvSpPr/>
                <p:nvPr/>
              </p:nvSpPr>
              <p:spPr>
                <a:xfrm>
                  <a:off x="3411000" y="2833920"/>
                  <a:ext cx="47160" cy="68400"/>
                </a:xfrm>
                <a:custGeom>
                  <a:avLst/>
                  <a:gdLst/>
                  <a:ahLst/>
                  <a:cxnLst/>
                  <a:rect l="l" t="t" r="r" b="b"/>
                  <a:pathLst>
                    <a:path w="131" h="190" extrusionOk="0">
                      <a:moveTo>
                        <a:pt x="14" y="190"/>
                      </a:moveTo>
                      <a:lnTo>
                        <a:pt x="131" y="176"/>
                      </a:lnTo>
                      <a:lnTo>
                        <a:pt x="102" y="0"/>
                      </a:lnTo>
                      <a:lnTo>
                        <a:pt x="0" y="12"/>
                      </a:lnTo>
                      <a:lnTo>
                        <a:pt x="14" y="190"/>
                      </a:lnTo>
                      <a:close/>
                    </a:path>
                  </a:pathLst>
                </a:custGeom>
                <a:solidFill>
                  <a:schemeClr val="lt2"/>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4" name="Google Shape;624;p35"/>
                <p:cNvSpPr/>
                <p:nvPr/>
              </p:nvSpPr>
              <p:spPr>
                <a:xfrm>
                  <a:off x="3411000" y="2836440"/>
                  <a:ext cx="47160" cy="65880"/>
                </a:xfrm>
                <a:custGeom>
                  <a:avLst/>
                  <a:gdLst/>
                  <a:ahLst/>
                  <a:cxnLst/>
                  <a:rect l="l" t="t" r="r" b="b"/>
                  <a:pathLst>
                    <a:path w="131" h="183" extrusionOk="0">
                      <a:moveTo>
                        <a:pt x="14" y="183"/>
                      </a:moveTo>
                      <a:lnTo>
                        <a:pt x="131" y="169"/>
                      </a:lnTo>
                      <a:cubicBezTo>
                        <a:pt x="73" y="136"/>
                        <a:pt x="53" y="67"/>
                        <a:pt x="38" y="0"/>
                      </a:cubicBezTo>
                      <a:lnTo>
                        <a:pt x="0" y="5"/>
                      </a:lnTo>
                      <a:lnTo>
                        <a:pt x="14" y="183"/>
                      </a:ln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5" name="Google Shape;625;p35"/>
                <p:cNvSpPr/>
                <p:nvPr/>
              </p:nvSpPr>
              <p:spPr>
                <a:xfrm>
                  <a:off x="3409920" y="2832840"/>
                  <a:ext cx="49320" cy="70560"/>
                </a:xfrm>
                <a:custGeom>
                  <a:avLst/>
                  <a:gdLst/>
                  <a:ahLst/>
                  <a:cxnLst/>
                  <a:rect l="l" t="t" r="r" b="b"/>
                  <a:pathLst>
                    <a:path w="137" h="196" extrusionOk="0">
                      <a:moveTo>
                        <a:pt x="6" y="17"/>
                      </a:moveTo>
                      <a:lnTo>
                        <a:pt x="19" y="190"/>
                      </a:lnTo>
                      <a:lnTo>
                        <a:pt x="131" y="177"/>
                      </a:lnTo>
                      <a:lnTo>
                        <a:pt x="103" y="6"/>
                      </a:lnTo>
                      <a:lnTo>
                        <a:pt x="6" y="17"/>
                      </a:lnTo>
                      <a:moveTo>
                        <a:pt x="17" y="196"/>
                      </a:moveTo>
                      <a:cubicBezTo>
                        <a:pt x="16" y="196"/>
                        <a:pt x="15" y="196"/>
                        <a:pt x="15" y="195"/>
                      </a:cubicBezTo>
                      <a:cubicBezTo>
                        <a:pt x="14" y="195"/>
                        <a:pt x="14" y="194"/>
                        <a:pt x="14" y="194"/>
                      </a:cubicBezTo>
                      <a:lnTo>
                        <a:pt x="0" y="15"/>
                      </a:lnTo>
                      <a:cubicBezTo>
                        <a:pt x="0" y="14"/>
                        <a:pt x="1" y="12"/>
                        <a:pt x="3" y="12"/>
                      </a:cubicBezTo>
                      <a:lnTo>
                        <a:pt x="105" y="0"/>
                      </a:lnTo>
                      <a:cubicBezTo>
                        <a:pt x="106" y="0"/>
                        <a:pt x="108" y="1"/>
                        <a:pt x="108" y="2"/>
                      </a:cubicBezTo>
                      <a:lnTo>
                        <a:pt x="137" y="179"/>
                      </a:lnTo>
                      <a:cubicBezTo>
                        <a:pt x="137" y="180"/>
                        <a:pt x="137" y="180"/>
                        <a:pt x="136" y="181"/>
                      </a:cubicBezTo>
                      <a:cubicBezTo>
                        <a:pt x="136" y="182"/>
                        <a:pt x="135" y="182"/>
                        <a:pt x="134" y="182"/>
                      </a:cubicBezTo>
                      <a:lnTo>
                        <a:pt x="17" y="196"/>
                      </a:lnTo>
                      <a:close/>
                    </a:path>
                  </a:pathLst>
                </a:custGeom>
                <a:solidFill>
                  <a:schemeClr val="dk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6" name="Google Shape;626;p35"/>
                <p:cNvSpPr/>
                <p:nvPr/>
              </p:nvSpPr>
              <p:spPr>
                <a:xfrm>
                  <a:off x="3369240" y="2886480"/>
                  <a:ext cx="136800" cy="27360"/>
                </a:xfrm>
                <a:custGeom>
                  <a:avLst/>
                  <a:gdLst/>
                  <a:ahLst/>
                  <a:cxnLst/>
                  <a:rect l="l" t="t" r="r" b="b"/>
                  <a:pathLst>
                    <a:path w="380" h="76" extrusionOk="0">
                      <a:moveTo>
                        <a:pt x="0" y="72"/>
                      </a:moveTo>
                      <a:cubicBezTo>
                        <a:pt x="0" y="75"/>
                        <a:pt x="2" y="76"/>
                        <a:pt x="5" y="76"/>
                      </a:cubicBezTo>
                      <a:lnTo>
                        <a:pt x="376" y="32"/>
                      </a:lnTo>
                      <a:cubicBezTo>
                        <a:pt x="377" y="31"/>
                        <a:pt x="378" y="31"/>
                        <a:pt x="379" y="30"/>
                      </a:cubicBezTo>
                      <a:cubicBezTo>
                        <a:pt x="380" y="29"/>
                        <a:pt x="380" y="28"/>
                        <a:pt x="380" y="27"/>
                      </a:cubicBezTo>
                      <a:cubicBezTo>
                        <a:pt x="378" y="10"/>
                        <a:pt x="363" y="-2"/>
                        <a:pt x="346" y="0"/>
                      </a:cubicBezTo>
                      <a:lnTo>
                        <a:pt x="26" y="39"/>
                      </a:lnTo>
                      <a:cubicBezTo>
                        <a:pt x="18" y="40"/>
                        <a:pt x="11" y="44"/>
                        <a:pt x="6" y="50"/>
                      </a:cubicBezTo>
                      <a:cubicBezTo>
                        <a:pt x="1" y="56"/>
                        <a:pt x="-1" y="64"/>
                        <a:pt x="0" y="7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35"/>
                <p:cNvSpPr/>
                <p:nvPr/>
              </p:nvSpPr>
              <p:spPr>
                <a:xfrm>
                  <a:off x="3369240" y="2894760"/>
                  <a:ext cx="66600" cy="19080"/>
                </a:xfrm>
                <a:custGeom>
                  <a:avLst/>
                  <a:gdLst/>
                  <a:ahLst/>
                  <a:cxnLst/>
                  <a:rect l="l" t="t" r="r" b="b"/>
                  <a:pathLst>
                    <a:path w="185" h="53" extrusionOk="0">
                      <a:moveTo>
                        <a:pt x="0" y="49"/>
                      </a:moveTo>
                      <a:cubicBezTo>
                        <a:pt x="0" y="52"/>
                        <a:pt x="2" y="53"/>
                        <a:pt x="5" y="53"/>
                      </a:cubicBezTo>
                      <a:lnTo>
                        <a:pt x="185" y="31"/>
                      </a:lnTo>
                      <a:cubicBezTo>
                        <a:pt x="175" y="22"/>
                        <a:pt x="167" y="11"/>
                        <a:pt x="160" y="0"/>
                      </a:cubicBezTo>
                      <a:lnTo>
                        <a:pt x="26" y="16"/>
                      </a:lnTo>
                      <a:cubicBezTo>
                        <a:pt x="18" y="17"/>
                        <a:pt x="11" y="21"/>
                        <a:pt x="6" y="27"/>
                      </a:cubicBezTo>
                      <a:cubicBezTo>
                        <a:pt x="1" y="33"/>
                        <a:pt x="-1" y="41"/>
                        <a:pt x="0"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8" name="Google Shape;628;p35"/>
                <p:cNvSpPr/>
                <p:nvPr/>
              </p:nvSpPr>
              <p:spPr>
                <a:xfrm>
                  <a:off x="3368160" y="2885760"/>
                  <a:ext cx="138960" cy="29160"/>
                </a:xfrm>
                <a:custGeom>
                  <a:avLst/>
                  <a:gdLst/>
                  <a:ahLst/>
                  <a:cxnLst/>
                  <a:rect l="l" t="t" r="r" b="b"/>
                  <a:pathLst>
                    <a:path w="386" h="81" extrusionOk="0">
                      <a:moveTo>
                        <a:pt x="353" y="5"/>
                      </a:moveTo>
                      <a:cubicBezTo>
                        <a:pt x="352" y="5"/>
                        <a:pt x="351" y="5"/>
                        <a:pt x="350" y="5"/>
                      </a:cubicBezTo>
                      <a:lnTo>
                        <a:pt x="29" y="44"/>
                      </a:lnTo>
                      <a:cubicBezTo>
                        <a:pt x="22" y="45"/>
                        <a:pt x="16" y="48"/>
                        <a:pt x="11" y="54"/>
                      </a:cubicBezTo>
                      <a:cubicBezTo>
                        <a:pt x="7" y="60"/>
                        <a:pt x="5" y="67"/>
                        <a:pt x="6" y="74"/>
                      </a:cubicBezTo>
                      <a:lnTo>
                        <a:pt x="6" y="75"/>
                      </a:lnTo>
                      <a:cubicBezTo>
                        <a:pt x="7" y="75"/>
                        <a:pt x="7" y="75"/>
                        <a:pt x="7" y="75"/>
                      </a:cubicBezTo>
                      <a:lnTo>
                        <a:pt x="379" y="31"/>
                      </a:lnTo>
                      <a:cubicBezTo>
                        <a:pt x="379" y="31"/>
                        <a:pt x="379" y="30"/>
                        <a:pt x="380" y="30"/>
                      </a:cubicBezTo>
                      <a:lnTo>
                        <a:pt x="380" y="29"/>
                      </a:lnTo>
                      <a:cubicBezTo>
                        <a:pt x="379" y="22"/>
                        <a:pt x="375" y="15"/>
                        <a:pt x="370" y="11"/>
                      </a:cubicBezTo>
                      <a:cubicBezTo>
                        <a:pt x="365" y="7"/>
                        <a:pt x="359" y="5"/>
                        <a:pt x="353" y="5"/>
                      </a:cubicBezTo>
                      <a:moveTo>
                        <a:pt x="7" y="81"/>
                      </a:moveTo>
                      <a:cubicBezTo>
                        <a:pt x="6" y="81"/>
                        <a:pt x="4" y="80"/>
                        <a:pt x="3" y="79"/>
                      </a:cubicBezTo>
                      <a:cubicBezTo>
                        <a:pt x="1" y="78"/>
                        <a:pt x="0" y="76"/>
                        <a:pt x="0" y="75"/>
                      </a:cubicBezTo>
                      <a:cubicBezTo>
                        <a:pt x="-1" y="66"/>
                        <a:pt x="1" y="57"/>
                        <a:pt x="7" y="50"/>
                      </a:cubicBezTo>
                      <a:cubicBezTo>
                        <a:pt x="12" y="43"/>
                        <a:pt x="20" y="39"/>
                        <a:pt x="29" y="38"/>
                      </a:cubicBezTo>
                      <a:lnTo>
                        <a:pt x="349" y="0"/>
                      </a:lnTo>
                      <a:cubicBezTo>
                        <a:pt x="358" y="-1"/>
                        <a:pt x="366" y="1"/>
                        <a:pt x="373" y="6"/>
                      </a:cubicBezTo>
                      <a:cubicBezTo>
                        <a:pt x="380" y="12"/>
                        <a:pt x="385" y="20"/>
                        <a:pt x="386" y="28"/>
                      </a:cubicBezTo>
                      <a:cubicBezTo>
                        <a:pt x="386" y="30"/>
                        <a:pt x="385" y="32"/>
                        <a:pt x="384" y="34"/>
                      </a:cubicBezTo>
                      <a:cubicBezTo>
                        <a:pt x="383" y="35"/>
                        <a:pt x="381" y="36"/>
                        <a:pt x="379" y="36"/>
                      </a:cubicBezTo>
                      <a:lnTo>
                        <a:pt x="8" y="81"/>
                      </a:lnTo>
                      <a:lnTo>
                        <a:pt x="7" y="8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9" name="Google Shape;629;p35"/>
                <p:cNvSpPr/>
                <p:nvPr/>
              </p:nvSpPr>
              <p:spPr>
                <a:xfrm>
                  <a:off x="3276720" y="2672640"/>
                  <a:ext cx="289800" cy="196200"/>
                </a:xfrm>
                <a:custGeom>
                  <a:avLst/>
                  <a:gdLst/>
                  <a:ahLst/>
                  <a:cxnLst/>
                  <a:rect l="l" t="t" r="r" b="b"/>
                  <a:pathLst>
                    <a:path w="805" h="545" extrusionOk="0">
                      <a:moveTo>
                        <a:pt x="753" y="12"/>
                      </a:moveTo>
                      <a:lnTo>
                        <a:pt x="805" y="443"/>
                      </a:lnTo>
                      <a:cubicBezTo>
                        <a:pt x="806" y="450"/>
                        <a:pt x="800" y="457"/>
                        <a:pt x="793" y="458"/>
                      </a:cubicBezTo>
                      <a:lnTo>
                        <a:pt x="67" y="545"/>
                      </a:lnTo>
                      <a:cubicBezTo>
                        <a:pt x="59" y="546"/>
                        <a:pt x="52" y="541"/>
                        <a:pt x="51" y="533"/>
                      </a:cubicBezTo>
                      <a:lnTo>
                        <a:pt x="0" y="103"/>
                      </a:lnTo>
                      <a:cubicBezTo>
                        <a:pt x="-1" y="95"/>
                        <a:pt x="4" y="89"/>
                        <a:pt x="12" y="88"/>
                      </a:cubicBezTo>
                      <a:lnTo>
                        <a:pt x="738" y="0"/>
                      </a:lnTo>
                      <a:cubicBezTo>
                        <a:pt x="746" y="0"/>
                        <a:pt x="752" y="5"/>
                        <a:pt x="753" y="1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35"/>
                <p:cNvSpPr/>
                <p:nvPr/>
              </p:nvSpPr>
              <p:spPr>
                <a:xfrm>
                  <a:off x="3275640" y="2671920"/>
                  <a:ext cx="291960" cy="198000"/>
                </a:xfrm>
                <a:custGeom>
                  <a:avLst/>
                  <a:gdLst/>
                  <a:ahLst/>
                  <a:cxnLst/>
                  <a:rect l="l" t="t" r="r" b="b"/>
                  <a:pathLst>
                    <a:path w="811" h="550" extrusionOk="0">
                      <a:moveTo>
                        <a:pt x="743" y="5"/>
                      </a:moveTo>
                      <a:cubicBezTo>
                        <a:pt x="742" y="5"/>
                        <a:pt x="742" y="5"/>
                        <a:pt x="741" y="5"/>
                      </a:cubicBezTo>
                      <a:lnTo>
                        <a:pt x="15" y="92"/>
                      </a:lnTo>
                      <a:cubicBezTo>
                        <a:pt x="12" y="93"/>
                        <a:pt x="10" y="94"/>
                        <a:pt x="8" y="97"/>
                      </a:cubicBezTo>
                      <a:cubicBezTo>
                        <a:pt x="6" y="99"/>
                        <a:pt x="5" y="102"/>
                        <a:pt x="6" y="104"/>
                      </a:cubicBezTo>
                      <a:lnTo>
                        <a:pt x="57" y="535"/>
                      </a:lnTo>
                      <a:cubicBezTo>
                        <a:pt x="58" y="538"/>
                        <a:pt x="59" y="540"/>
                        <a:pt x="61" y="542"/>
                      </a:cubicBezTo>
                      <a:cubicBezTo>
                        <a:pt x="64" y="544"/>
                        <a:pt x="66" y="545"/>
                        <a:pt x="69" y="544"/>
                      </a:cubicBezTo>
                      <a:lnTo>
                        <a:pt x="796" y="457"/>
                      </a:lnTo>
                      <a:cubicBezTo>
                        <a:pt x="802" y="457"/>
                        <a:pt x="806" y="451"/>
                        <a:pt x="805" y="445"/>
                      </a:cubicBezTo>
                      <a:lnTo>
                        <a:pt x="753" y="15"/>
                      </a:lnTo>
                      <a:cubicBezTo>
                        <a:pt x="753" y="12"/>
                        <a:pt x="752" y="9"/>
                        <a:pt x="749" y="8"/>
                      </a:cubicBezTo>
                      <a:cubicBezTo>
                        <a:pt x="747" y="6"/>
                        <a:pt x="745" y="5"/>
                        <a:pt x="743" y="5"/>
                      </a:cubicBezTo>
                      <a:moveTo>
                        <a:pt x="68" y="550"/>
                      </a:moveTo>
                      <a:cubicBezTo>
                        <a:pt x="64" y="550"/>
                        <a:pt x="61" y="549"/>
                        <a:pt x="58" y="547"/>
                      </a:cubicBezTo>
                      <a:cubicBezTo>
                        <a:pt x="54" y="544"/>
                        <a:pt x="52" y="540"/>
                        <a:pt x="52" y="536"/>
                      </a:cubicBezTo>
                      <a:lnTo>
                        <a:pt x="0" y="105"/>
                      </a:lnTo>
                      <a:cubicBezTo>
                        <a:pt x="-1" y="101"/>
                        <a:pt x="1" y="96"/>
                        <a:pt x="3" y="93"/>
                      </a:cubicBezTo>
                      <a:cubicBezTo>
                        <a:pt x="6" y="90"/>
                        <a:pt x="10" y="87"/>
                        <a:pt x="14" y="87"/>
                      </a:cubicBezTo>
                      <a:lnTo>
                        <a:pt x="741" y="0"/>
                      </a:lnTo>
                      <a:cubicBezTo>
                        <a:pt x="745" y="-1"/>
                        <a:pt x="749" y="0"/>
                        <a:pt x="753" y="3"/>
                      </a:cubicBezTo>
                      <a:cubicBezTo>
                        <a:pt x="756" y="6"/>
                        <a:pt x="759" y="10"/>
                        <a:pt x="759" y="14"/>
                      </a:cubicBezTo>
                      <a:lnTo>
                        <a:pt x="811" y="445"/>
                      </a:lnTo>
                      <a:cubicBezTo>
                        <a:pt x="812" y="454"/>
                        <a:pt x="805" y="462"/>
                        <a:pt x="796" y="463"/>
                      </a:cubicBezTo>
                      <a:lnTo>
                        <a:pt x="70" y="550"/>
                      </a:lnTo>
                      <a:cubicBezTo>
                        <a:pt x="69" y="550"/>
                        <a:pt x="69" y="550"/>
                        <a:pt x="68" y="5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1" name="Google Shape;631;p35"/>
                <p:cNvSpPr/>
                <p:nvPr/>
              </p:nvSpPr>
              <p:spPr>
                <a:xfrm>
                  <a:off x="3276720" y="2672640"/>
                  <a:ext cx="287640" cy="174600"/>
                </a:xfrm>
                <a:custGeom>
                  <a:avLst/>
                  <a:gdLst/>
                  <a:ahLst/>
                  <a:cxnLst/>
                  <a:rect l="l" t="t" r="r" b="b"/>
                  <a:pathLst>
                    <a:path w="799" h="485" extrusionOk="0">
                      <a:moveTo>
                        <a:pt x="753" y="12"/>
                      </a:moveTo>
                      <a:lnTo>
                        <a:pt x="799" y="395"/>
                      </a:lnTo>
                      <a:lnTo>
                        <a:pt x="46" y="485"/>
                      </a:lnTo>
                      <a:lnTo>
                        <a:pt x="0" y="103"/>
                      </a:lnTo>
                      <a:cubicBezTo>
                        <a:pt x="-1" y="95"/>
                        <a:pt x="4" y="89"/>
                        <a:pt x="12" y="88"/>
                      </a:cubicBezTo>
                      <a:lnTo>
                        <a:pt x="738" y="0"/>
                      </a:lnTo>
                      <a:cubicBezTo>
                        <a:pt x="746" y="0"/>
                        <a:pt x="752" y="5"/>
                        <a:pt x="753" y="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35"/>
                <p:cNvSpPr/>
                <p:nvPr/>
              </p:nvSpPr>
              <p:spPr>
                <a:xfrm>
                  <a:off x="3278520" y="2677320"/>
                  <a:ext cx="285840" cy="169920"/>
                </a:xfrm>
                <a:custGeom>
                  <a:avLst/>
                  <a:gdLst/>
                  <a:ahLst/>
                  <a:cxnLst/>
                  <a:rect l="l" t="t" r="r" b="b"/>
                  <a:pathLst>
                    <a:path w="794" h="472" extrusionOk="0">
                      <a:moveTo>
                        <a:pt x="770" y="182"/>
                      </a:moveTo>
                      <a:lnTo>
                        <a:pt x="443" y="276"/>
                      </a:lnTo>
                      <a:lnTo>
                        <a:pt x="783" y="286"/>
                      </a:lnTo>
                      <a:lnTo>
                        <a:pt x="794" y="382"/>
                      </a:lnTo>
                      <a:lnTo>
                        <a:pt x="690" y="394"/>
                      </a:lnTo>
                      <a:lnTo>
                        <a:pt x="438" y="302"/>
                      </a:lnTo>
                      <a:lnTo>
                        <a:pt x="575" y="408"/>
                      </a:lnTo>
                      <a:lnTo>
                        <a:pt x="485" y="419"/>
                      </a:lnTo>
                      <a:lnTo>
                        <a:pt x="419" y="321"/>
                      </a:lnTo>
                      <a:lnTo>
                        <a:pt x="448" y="423"/>
                      </a:lnTo>
                      <a:lnTo>
                        <a:pt x="388" y="431"/>
                      </a:lnTo>
                      <a:lnTo>
                        <a:pt x="392" y="327"/>
                      </a:lnTo>
                      <a:lnTo>
                        <a:pt x="356" y="435"/>
                      </a:lnTo>
                      <a:lnTo>
                        <a:pt x="268" y="445"/>
                      </a:lnTo>
                      <a:lnTo>
                        <a:pt x="370" y="311"/>
                      </a:lnTo>
                      <a:lnTo>
                        <a:pt x="161" y="458"/>
                      </a:lnTo>
                      <a:lnTo>
                        <a:pt x="41" y="472"/>
                      </a:lnTo>
                      <a:lnTo>
                        <a:pt x="30" y="386"/>
                      </a:lnTo>
                      <a:lnTo>
                        <a:pt x="358" y="287"/>
                      </a:lnTo>
                      <a:lnTo>
                        <a:pt x="18" y="281"/>
                      </a:lnTo>
                      <a:lnTo>
                        <a:pt x="0" y="133"/>
                      </a:lnTo>
                      <a:lnTo>
                        <a:pt x="363" y="261"/>
                      </a:lnTo>
                      <a:lnTo>
                        <a:pt x="102" y="63"/>
                      </a:lnTo>
                      <a:lnTo>
                        <a:pt x="247" y="46"/>
                      </a:lnTo>
                      <a:lnTo>
                        <a:pt x="382" y="243"/>
                      </a:lnTo>
                      <a:lnTo>
                        <a:pt x="320" y="37"/>
                      </a:lnTo>
                      <a:lnTo>
                        <a:pt x="415" y="26"/>
                      </a:lnTo>
                      <a:lnTo>
                        <a:pt x="408" y="239"/>
                      </a:lnTo>
                      <a:lnTo>
                        <a:pt x="487" y="17"/>
                      </a:lnTo>
                      <a:lnTo>
                        <a:pt x="627" y="0"/>
                      </a:lnTo>
                      <a:lnTo>
                        <a:pt x="432" y="252"/>
                      </a:lnTo>
                      <a:lnTo>
                        <a:pt x="752" y="32"/>
                      </a:lnTo>
                      <a:lnTo>
                        <a:pt x="770" y="18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35"/>
                <p:cNvSpPr/>
                <p:nvPr/>
              </p:nvSpPr>
              <p:spPr>
                <a:xfrm>
                  <a:off x="3531600" y="2685240"/>
                  <a:ext cx="10440" cy="66600"/>
                </a:xfrm>
                <a:custGeom>
                  <a:avLst/>
                  <a:gdLst/>
                  <a:ahLst/>
                  <a:cxnLst/>
                  <a:rect l="l" t="t" r="r" b="b"/>
                  <a:pathLst>
                    <a:path w="29" h="185" extrusionOk="0">
                      <a:moveTo>
                        <a:pt x="7" y="3"/>
                      </a:moveTo>
                      <a:cubicBezTo>
                        <a:pt x="18" y="50"/>
                        <a:pt x="28" y="134"/>
                        <a:pt x="29" y="181"/>
                      </a:cubicBezTo>
                      <a:cubicBezTo>
                        <a:pt x="29" y="185"/>
                        <a:pt x="22" y="186"/>
                        <a:pt x="21" y="182"/>
                      </a:cubicBezTo>
                      <a:cubicBezTo>
                        <a:pt x="10" y="136"/>
                        <a:pt x="0" y="52"/>
                        <a:pt x="0" y="3"/>
                      </a:cubicBezTo>
                      <a:cubicBezTo>
                        <a:pt x="0" y="-1"/>
                        <a:pt x="6" y="-2"/>
                        <a:pt x="7" y="3"/>
                      </a:cubicBezTo>
                      <a:close/>
                    </a:path>
                  </a:pathLst>
                </a:custGeom>
                <a:solidFill>
                  <a:schemeClr val="accent6"/>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35"/>
                <p:cNvSpPr/>
                <p:nvPr/>
              </p:nvSpPr>
              <p:spPr>
                <a:xfrm>
                  <a:off x="3276720" y="2704320"/>
                  <a:ext cx="287640" cy="142920"/>
                </a:xfrm>
                <a:custGeom>
                  <a:avLst/>
                  <a:gdLst/>
                  <a:ahLst/>
                  <a:cxnLst/>
                  <a:rect l="l" t="t" r="r" b="b"/>
                  <a:pathLst>
                    <a:path w="799" h="397" extrusionOk="0">
                      <a:moveTo>
                        <a:pt x="798" y="296"/>
                      </a:moveTo>
                      <a:lnTo>
                        <a:pt x="799" y="307"/>
                      </a:lnTo>
                      <a:lnTo>
                        <a:pt x="46" y="397"/>
                      </a:lnTo>
                      <a:lnTo>
                        <a:pt x="0" y="15"/>
                      </a:lnTo>
                      <a:cubicBezTo>
                        <a:pt x="-1" y="7"/>
                        <a:pt x="4" y="1"/>
                        <a:pt x="12" y="0"/>
                      </a:cubicBezTo>
                      <a:lnTo>
                        <a:pt x="12" y="0"/>
                      </a:lnTo>
                      <a:cubicBezTo>
                        <a:pt x="22" y="-2"/>
                        <a:pt x="31" y="6"/>
                        <a:pt x="32" y="16"/>
                      </a:cubicBezTo>
                      <a:lnTo>
                        <a:pt x="71" y="341"/>
                      </a:lnTo>
                      <a:cubicBezTo>
                        <a:pt x="72" y="352"/>
                        <a:pt x="82" y="359"/>
                        <a:pt x="93" y="358"/>
                      </a:cubicBezTo>
                      <a:lnTo>
                        <a:pt x="773" y="276"/>
                      </a:lnTo>
                      <a:cubicBezTo>
                        <a:pt x="785" y="275"/>
                        <a:pt x="796" y="284"/>
                        <a:pt x="798" y="29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35"/>
                <p:cNvSpPr/>
                <p:nvPr/>
              </p:nvSpPr>
              <p:spPr>
                <a:xfrm>
                  <a:off x="3275640" y="2671920"/>
                  <a:ext cx="289800" cy="176400"/>
                </a:xfrm>
                <a:custGeom>
                  <a:avLst/>
                  <a:gdLst/>
                  <a:ahLst/>
                  <a:cxnLst/>
                  <a:rect l="l" t="t" r="r" b="b"/>
                  <a:pathLst>
                    <a:path w="805" h="490" extrusionOk="0">
                      <a:moveTo>
                        <a:pt x="51" y="484"/>
                      </a:moveTo>
                      <a:lnTo>
                        <a:pt x="6" y="104"/>
                      </a:lnTo>
                      <a:cubicBezTo>
                        <a:pt x="5" y="102"/>
                        <a:pt x="6" y="99"/>
                        <a:pt x="8" y="97"/>
                      </a:cubicBezTo>
                      <a:cubicBezTo>
                        <a:pt x="10" y="94"/>
                        <a:pt x="12" y="93"/>
                        <a:pt x="15" y="92"/>
                      </a:cubicBezTo>
                      <a:lnTo>
                        <a:pt x="741" y="5"/>
                      </a:lnTo>
                      <a:cubicBezTo>
                        <a:pt x="742" y="5"/>
                        <a:pt x="742" y="5"/>
                        <a:pt x="743" y="5"/>
                      </a:cubicBezTo>
                      <a:cubicBezTo>
                        <a:pt x="745" y="5"/>
                        <a:pt x="747" y="6"/>
                        <a:pt x="749" y="8"/>
                      </a:cubicBezTo>
                      <a:cubicBezTo>
                        <a:pt x="752" y="9"/>
                        <a:pt x="753" y="12"/>
                        <a:pt x="753" y="15"/>
                      </a:cubicBezTo>
                      <a:lnTo>
                        <a:pt x="799" y="394"/>
                      </a:lnTo>
                      <a:lnTo>
                        <a:pt x="51" y="484"/>
                      </a:lnTo>
                      <a:moveTo>
                        <a:pt x="759" y="14"/>
                      </a:moveTo>
                      <a:cubicBezTo>
                        <a:pt x="758" y="5"/>
                        <a:pt x="750" y="-1"/>
                        <a:pt x="741" y="0"/>
                      </a:cubicBezTo>
                      <a:lnTo>
                        <a:pt x="14" y="87"/>
                      </a:lnTo>
                      <a:cubicBezTo>
                        <a:pt x="10" y="87"/>
                        <a:pt x="6" y="90"/>
                        <a:pt x="3" y="93"/>
                      </a:cubicBezTo>
                      <a:cubicBezTo>
                        <a:pt x="1" y="96"/>
                        <a:pt x="-1" y="101"/>
                        <a:pt x="0" y="105"/>
                      </a:cubicBezTo>
                      <a:lnTo>
                        <a:pt x="46" y="488"/>
                      </a:lnTo>
                      <a:cubicBezTo>
                        <a:pt x="46" y="488"/>
                        <a:pt x="46" y="489"/>
                        <a:pt x="47" y="490"/>
                      </a:cubicBezTo>
                      <a:cubicBezTo>
                        <a:pt x="47" y="490"/>
                        <a:pt x="48" y="490"/>
                        <a:pt x="49" y="490"/>
                      </a:cubicBezTo>
                      <a:lnTo>
                        <a:pt x="49" y="490"/>
                      </a:lnTo>
                      <a:lnTo>
                        <a:pt x="802" y="400"/>
                      </a:lnTo>
                      <a:cubicBezTo>
                        <a:pt x="804" y="400"/>
                        <a:pt x="805" y="398"/>
                        <a:pt x="805" y="397"/>
                      </a:cubicBezTo>
                      <a:lnTo>
                        <a:pt x="759" y="1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6" name="Google Shape;636;p35"/>
                <p:cNvSpPr/>
                <p:nvPr/>
              </p:nvSpPr>
              <p:spPr>
                <a:xfrm>
                  <a:off x="3387600" y="2834640"/>
                  <a:ext cx="85320" cy="15840"/>
                </a:xfrm>
                <a:custGeom>
                  <a:avLst/>
                  <a:gdLst/>
                  <a:ahLst/>
                  <a:cxnLst/>
                  <a:rect l="l" t="t" r="r" b="b"/>
                  <a:pathLst>
                    <a:path w="237" h="44" extrusionOk="0">
                      <a:moveTo>
                        <a:pt x="10" y="44"/>
                      </a:moveTo>
                      <a:lnTo>
                        <a:pt x="229" y="18"/>
                      </a:lnTo>
                      <a:cubicBezTo>
                        <a:pt x="234" y="17"/>
                        <a:pt x="237" y="13"/>
                        <a:pt x="237" y="8"/>
                      </a:cubicBezTo>
                      <a:cubicBezTo>
                        <a:pt x="236" y="3"/>
                        <a:pt x="231" y="-1"/>
                        <a:pt x="226" y="0"/>
                      </a:cubicBezTo>
                      <a:lnTo>
                        <a:pt x="8" y="26"/>
                      </a:lnTo>
                      <a:cubicBezTo>
                        <a:pt x="3" y="27"/>
                        <a:pt x="-1" y="31"/>
                        <a:pt x="0" y="36"/>
                      </a:cubicBezTo>
                      <a:cubicBezTo>
                        <a:pt x="0" y="41"/>
                        <a:pt x="5" y="45"/>
                        <a:pt x="10"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7" name="Google Shape;637;p35"/>
                <p:cNvSpPr/>
                <p:nvPr/>
              </p:nvSpPr>
              <p:spPr>
                <a:xfrm>
                  <a:off x="3386520" y="2833560"/>
                  <a:ext cx="87120" cy="18000"/>
                </a:xfrm>
                <a:custGeom>
                  <a:avLst/>
                  <a:gdLst/>
                  <a:ahLst/>
                  <a:cxnLst/>
                  <a:rect l="l" t="t" r="r" b="b"/>
                  <a:pathLst>
                    <a:path w="242" h="50" extrusionOk="0">
                      <a:moveTo>
                        <a:pt x="231" y="5"/>
                      </a:moveTo>
                      <a:cubicBezTo>
                        <a:pt x="230" y="5"/>
                        <a:pt x="230" y="5"/>
                        <a:pt x="230" y="5"/>
                      </a:cubicBezTo>
                      <a:lnTo>
                        <a:pt x="11" y="32"/>
                      </a:lnTo>
                      <a:cubicBezTo>
                        <a:pt x="9" y="32"/>
                        <a:pt x="8" y="33"/>
                        <a:pt x="7" y="34"/>
                      </a:cubicBezTo>
                      <a:cubicBezTo>
                        <a:pt x="6" y="35"/>
                        <a:pt x="5" y="37"/>
                        <a:pt x="6" y="39"/>
                      </a:cubicBezTo>
                      <a:cubicBezTo>
                        <a:pt x="6" y="42"/>
                        <a:pt x="9" y="45"/>
                        <a:pt x="13" y="44"/>
                      </a:cubicBezTo>
                      <a:lnTo>
                        <a:pt x="231" y="18"/>
                      </a:lnTo>
                      <a:cubicBezTo>
                        <a:pt x="235" y="18"/>
                        <a:pt x="237" y="15"/>
                        <a:pt x="237" y="11"/>
                      </a:cubicBezTo>
                      <a:cubicBezTo>
                        <a:pt x="237" y="9"/>
                        <a:pt x="236" y="8"/>
                        <a:pt x="234" y="7"/>
                      </a:cubicBezTo>
                      <a:cubicBezTo>
                        <a:pt x="233" y="6"/>
                        <a:pt x="232" y="5"/>
                        <a:pt x="231" y="5"/>
                      </a:cubicBezTo>
                      <a:moveTo>
                        <a:pt x="13" y="47"/>
                      </a:moveTo>
                      <a:lnTo>
                        <a:pt x="13" y="47"/>
                      </a:lnTo>
                      <a:moveTo>
                        <a:pt x="12" y="50"/>
                      </a:moveTo>
                      <a:cubicBezTo>
                        <a:pt x="6" y="50"/>
                        <a:pt x="1" y="46"/>
                        <a:pt x="0" y="39"/>
                      </a:cubicBezTo>
                      <a:cubicBezTo>
                        <a:pt x="0" y="36"/>
                        <a:pt x="0" y="33"/>
                        <a:pt x="2" y="31"/>
                      </a:cubicBezTo>
                      <a:cubicBezTo>
                        <a:pt x="4" y="28"/>
                        <a:pt x="7" y="26"/>
                        <a:pt x="10" y="26"/>
                      </a:cubicBezTo>
                      <a:lnTo>
                        <a:pt x="229" y="0"/>
                      </a:lnTo>
                      <a:cubicBezTo>
                        <a:pt x="232" y="-1"/>
                        <a:pt x="235" y="0"/>
                        <a:pt x="238" y="2"/>
                      </a:cubicBezTo>
                      <a:cubicBezTo>
                        <a:pt x="241" y="4"/>
                        <a:pt x="242" y="7"/>
                        <a:pt x="242" y="10"/>
                      </a:cubicBezTo>
                      <a:cubicBezTo>
                        <a:pt x="243" y="17"/>
                        <a:pt x="239" y="23"/>
                        <a:pt x="232" y="24"/>
                      </a:cubicBezTo>
                      <a:lnTo>
                        <a:pt x="13" y="50"/>
                      </a:lnTo>
                      <a:lnTo>
                        <a:pt x="13" y="50"/>
                      </a:lnTo>
                      <a:lnTo>
                        <a:pt x="12" y="5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8" name="Google Shape;638;p35"/>
                <p:cNvSpPr/>
                <p:nvPr/>
              </p:nvSpPr>
              <p:spPr>
                <a:xfrm>
                  <a:off x="3544920" y="2822760"/>
                  <a:ext cx="10440" cy="10800"/>
                </a:xfrm>
                <a:custGeom>
                  <a:avLst/>
                  <a:gdLst/>
                  <a:ahLst/>
                  <a:cxnLst/>
                  <a:rect l="l" t="t" r="r" b="b"/>
                  <a:pathLst>
                    <a:path w="29" h="30" extrusionOk="0">
                      <a:moveTo>
                        <a:pt x="0" y="17"/>
                      </a:moveTo>
                      <a:cubicBezTo>
                        <a:pt x="1" y="25"/>
                        <a:pt x="8" y="31"/>
                        <a:pt x="16" y="30"/>
                      </a:cubicBezTo>
                      <a:cubicBezTo>
                        <a:pt x="24" y="29"/>
                        <a:pt x="30" y="21"/>
                        <a:pt x="29" y="13"/>
                      </a:cubicBezTo>
                      <a:cubicBezTo>
                        <a:pt x="28" y="5"/>
                        <a:pt x="21" y="-1"/>
                        <a:pt x="13" y="0"/>
                      </a:cubicBezTo>
                      <a:cubicBezTo>
                        <a:pt x="4" y="1"/>
                        <a:pt x="-1" y="9"/>
                        <a:pt x="0"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35"/>
                <p:cNvSpPr/>
                <p:nvPr/>
              </p:nvSpPr>
              <p:spPr>
                <a:xfrm>
                  <a:off x="3543840" y="2821680"/>
                  <a:ext cx="12600" cy="12960"/>
                </a:xfrm>
                <a:custGeom>
                  <a:avLst/>
                  <a:gdLst/>
                  <a:ahLst/>
                  <a:cxnLst/>
                  <a:rect l="l" t="t" r="r" b="b"/>
                  <a:pathLst>
                    <a:path w="35" h="36" extrusionOk="0">
                      <a:moveTo>
                        <a:pt x="5" y="19"/>
                      </a:moveTo>
                      <a:cubicBezTo>
                        <a:pt x="6" y="26"/>
                        <a:pt x="12" y="31"/>
                        <a:pt x="19" y="30"/>
                      </a:cubicBezTo>
                      <a:cubicBezTo>
                        <a:pt x="25" y="29"/>
                        <a:pt x="30" y="23"/>
                        <a:pt x="29" y="17"/>
                      </a:cubicBezTo>
                      <a:cubicBezTo>
                        <a:pt x="28" y="10"/>
                        <a:pt x="22" y="5"/>
                        <a:pt x="16" y="6"/>
                      </a:cubicBezTo>
                      <a:cubicBezTo>
                        <a:pt x="9" y="7"/>
                        <a:pt x="5" y="13"/>
                        <a:pt x="5" y="19"/>
                      </a:cubicBezTo>
                      <a:moveTo>
                        <a:pt x="17" y="36"/>
                      </a:moveTo>
                      <a:cubicBezTo>
                        <a:pt x="8" y="36"/>
                        <a:pt x="1" y="29"/>
                        <a:pt x="0" y="20"/>
                      </a:cubicBezTo>
                      <a:cubicBezTo>
                        <a:pt x="-1" y="10"/>
                        <a:pt x="6" y="2"/>
                        <a:pt x="15" y="0"/>
                      </a:cubicBezTo>
                      <a:cubicBezTo>
                        <a:pt x="25" y="-1"/>
                        <a:pt x="34" y="6"/>
                        <a:pt x="35" y="16"/>
                      </a:cubicBezTo>
                      <a:cubicBezTo>
                        <a:pt x="36" y="26"/>
                        <a:pt x="29" y="34"/>
                        <a:pt x="19" y="35"/>
                      </a:cubicBezTo>
                      <a:cubicBezTo>
                        <a:pt x="19" y="36"/>
                        <a:pt x="18" y="36"/>
                        <a:pt x="17"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0" name="Google Shape;640;p35"/>
                <p:cNvSpPr/>
                <p:nvPr/>
              </p:nvSpPr>
              <p:spPr>
                <a:xfrm>
                  <a:off x="3526200" y="2825280"/>
                  <a:ext cx="10440" cy="10440"/>
                </a:xfrm>
                <a:custGeom>
                  <a:avLst/>
                  <a:gdLst/>
                  <a:ahLst/>
                  <a:cxnLst/>
                  <a:rect l="l" t="t" r="r" b="b"/>
                  <a:pathLst>
                    <a:path w="29" h="29" extrusionOk="0">
                      <a:moveTo>
                        <a:pt x="0" y="16"/>
                      </a:moveTo>
                      <a:cubicBezTo>
                        <a:pt x="1" y="24"/>
                        <a:pt x="8" y="30"/>
                        <a:pt x="16" y="29"/>
                      </a:cubicBezTo>
                      <a:cubicBezTo>
                        <a:pt x="24" y="28"/>
                        <a:pt x="30" y="21"/>
                        <a:pt x="29" y="12"/>
                      </a:cubicBezTo>
                      <a:cubicBezTo>
                        <a:pt x="28" y="4"/>
                        <a:pt x="21" y="-1"/>
                        <a:pt x="13" y="0"/>
                      </a:cubicBezTo>
                      <a:cubicBezTo>
                        <a:pt x="4" y="1"/>
                        <a:pt x="-1" y="8"/>
                        <a:pt x="0" y="1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35"/>
                <p:cNvSpPr/>
                <p:nvPr/>
              </p:nvSpPr>
              <p:spPr>
                <a:xfrm>
                  <a:off x="3525120" y="2824200"/>
                  <a:ext cx="12600" cy="12600"/>
                </a:xfrm>
                <a:custGeom>
                  <a:avLst/>
                  <a:gdLst/>
                  <a:ahLst/>
                  <a:cxnLst/>
                  <a:rect l="l" t="t" r="r" b="b"/>
                  <a:pathLst>
                    <a:path w="35" h="35" extrusionOk="0">
                      <a:moveTo>
                        <a:pt x="17" y="5"/>
                      </a:moveTo>
                      <a:lnTo>
                        <a:pt x="16" y="5"/>
                      </a:lnTo>
                      <a:cubicBezTo>
                        <a:pt x="9" y="6"/>
                        <a:pt x="5" y="12"/>
                        <a:pt x="5" y="19"/>
                      </a:cubicBezTo>
                      <a:cubicBezTo>
                        <a:pt x="6" y="25"/>
                        <a:pt x="12" y="30"/>
                        <a:pt x="19" y="29"/>
                      </a:cubicBezTo>
                      <a:cubicBezTo>
                        <a:pt x="25" y="28"/>
                        <a:pt x="30" y="22"/>
                        <a:pt x="29" y="16"/>
                      </a:cubicBezTo>
                      <a:cubicBezTo>
                        <a:pt x="28" y="10"/>
                        <a:pt x="23" y="5"/>
                        <a:pt x="17" y="5"/>
                      </a:cubicBezTo>
                      <a:moveTo>
                        <a:pt x="17" y="35"/>
                      </a:moveTo>
                      <a:cubicBezTo>
                        <a:pt x="9" y="35"/>
                        <a:pt x="1" y="28"/>
                        <a:pt x="0" y="19"/>
                      </a:cubicBezTo>
                      <a:cubicBezTo>
                        <a:pt x="-1" y="10"/>
                        <a:pt x="6" y="1"/>
                        <a:pt x="15" y="0"/>
                      </a:cubicBezTo>
                      <a:cubicBezTo>
                        <a:pt x="25" y="-1"/>
                        <a:pt x="34" y="5"/>
                        <a:pt x="35" y="15"/>
                      </a:cubicBezTo>
                      <a:cubicBezTo>
                        <a:pt x="36" y="25"/>
                        <a:pt x="29" y="34"/>
                        <a:pt x="19" y="35"/>
                      </a:cubicBezTo>
                      <a:cubicBezTo>
                        <a:pt x="19" y="35"/>
                        <a:pt x="18" y="35"/>
                        <a:pt x="17"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pic>
        <p:nvPicPr>
          <p:cNvPr id="4" name="Picture 3">
            <a:extLst>
              <a:ext uri="{FF2B5EF4-FFF2-40B4-BE49-F238E27FC236}">
                <a16:creationId xmlns:a16="http://schemas.microsoft.com/office/drawing/2014/main" id="{F27787FD-CB75-BC25-D150-A39EDFF775C0}"/>
              </a:ext>
            </a:extLst>
          </p:cNvPr>
          <p:cNvPicPr>
            <a:picLocks noChangeAspect="1"/>
          </p:cNvPicPr>
          <p:nvPr/>
        </p:nvPicPr>
        <p:blipFill rotWithShape="1">
          <a:blip r:embed="rId3"/>
          <a:srcRect b="8897"/>
          <a:stretch/>
        </p:blipFill>
        <p:spPr>
          <a:xfrm>
            <a:off x="8156825" y="51346"/>
            <a:ext cx="924853" cy="1310572"/>
          </a:xfrm>
          <a:prstGeom prst="rect">
            <a:avLst/>
          </a:prstGeom>
        </p:spPr>
      </p:pic>
      <p:sp>
        <p:nvSpPr>
          <p:cNvPr id="5" name="Rectangle 4">
            <a:extLst>
              <a:ext uri="{FF2B5EF4-FFF2-40B4-BE49-F238E27FC236}">
                <a16:creationId xmlns:a16="http://schemas.microsoft.com/office/drawing/2014/main" id="{DE709024-75F2-0B51-CA45-0FF1AB2D3800}"/>
              </a:ext>
            </a:extLst>
          </p:cNvPr>
          <p:cNvSpPr/>
          <p:nvPr/>
        </p:nvSpPr>
        <p:spPr>
          <a:xfrm>
            <a:off x="-60220" y="-3815"/>
            <a:ext cx="7686721" cy="830997"/>
          </a:xfrm>
          <a:prstGeom prst="rect">
            <a:avLst/>
          </a:prstGeom>
          <a:noFill/>
        </p:spPr>
        <p:txBody>
          <a:bodyPr wrap="none" lIns="91440" tIns="45720" rIns="91440" bIns="45720">
            <a:spAutoFit/>
          </a:bodyPr>
          <a:lstStyle/>
          <a:p>
            <a:pPr algn="ctr"/>
            <a:r>
              <a:rPr lang="en-US" sz="2400" b="1" spc="50" dirty="0">
                <a:ln w="0"/>
                <a:solidFill>
                  <a:srgbClr val="313C71"/>
                </a:solidFill>
                <a:effectLst>
                  <a:innerShdw blurRad="63500" dist="50800" dir="13500000">
                    <a:srgbClr val="000000">
                      <a:alpha val="50000"/>
                    </a:srgbClr>
                  </a:innerShdw>
                </a:effectLst>
                <a:latin typeface="Stencil" panose="040409050D0802020404" pitchFamily="82" charset="0"/>
                <a:ea typeface="Cascadia Mono SemiBold" panose="020B0609020000020004" pitchFamily="49" charset="0"/>
                <a:cs typeface="Cascadia Mono SemiBold" panose="020B0609020000020004" pitchFamily="49" charset="0"/>
              </a:rPr>
              <a:t>Python for Computational Problem Solving</a:t>
            </a:r>
          </a:p>
          <a:p>
            <a:r>
              <a:rPr lang="en-US" sz="2400" b="1" spc="50" dirty="0">
                <a:ln w="0"/>
                <a:solidFill>
                  <a:srgbClr val="313C71"/>
                </a:solidFill>
                <a:effectLst>
                  <a:innerShdw blurRad="63500" dist="50800" dir="13500000">
                    <a:srgbClr val="000000">
                      <a:alpha val="50000"/>
                    </a:srgbClr>
                  </a:innerShdw>
                </a:effectLst>
                <a:latin typeface="Stencil" panose="040409050D0802020404" pitchFamily="82" charset="0"/>
                <a:ea typeface="Cascadia Mono SemiBold" panose="020B0609020000020004" pitchFamily="49" charset="0"/>
                <a:cs typeface="Cascadia Mono SemiBold" panose="020B0609020000020004" pitchFamily="49" charset="0"/>
              </a:rPr>
              <a:t> UE23CS151A – Semester I – Mini Project</a:t>
            </a:r>
          </a:p>
        </p:txBody>
      </p:sp>
      <p:sp>
        <p:nvSpPr>
          <p:cNvPr id="6" name="Rectangle 5">
            <a:extLst>
              <a:ext uri="{FF2B5EF4-FFF2-40B4-BE49-F238E27FC236}">
                <a16:creationId xmlns:a16="http://schemas.microsoft.com/office/drawing/2014/main" id="{EF0F68A0-EC5B-D6CD-0D4C-479419B2CBC9}"/>
              </a:ext>
            </a:extLst>
          </p:cNvPr>
          <p:cNvSpPr/>
          <p:nvPr/>
        </p:nvSpPr>
        <p:spPr>
          <a:xfrm>
            <a:off x="94164" y="996070"/>
            <a:ext cx="2284644" cy="34438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Aspiring Auctioneers</a:t>
            </a:r>
          </a:p>
        </p:txBody>
      </p:sp>
      <p:sp>
        <p:nvSpPr>
          <p:cNvPr id="7" name="TextBox 6">
            <a:extLst>
              <a:ext uri="{FF2B5EF4-FFF2-40B4-BE49-F238E27FC236}">
                <a16:creationId xmlns:a16="http://schemas.microsoft.com/office/drawing/2014/main" id="{386658D0-1A6E-53D6-2F49-8A60D4258388}"/>
              </a:ext>
            </a:extLst>
          </p:cNvPr>
          <p:cNvSpPr txBox="1"/>
          <p:nvPr/>
        </p:nvSpPr>
        <p:spPr>
          <a:xfrm>
            <a:off x="94163" y="1287841"/>
            <a:ext cx="2284644" cy="1706301"/>
          </a:xfrm>
          <a:prstGeom prst="rect">
            <a:avLst/>
          </a:prstGeom>
          <a:noFill/>
        </p:spPr>
        <p:txBody>
          <a:bodyPr wrap="square" rtlCol="0">
            <a:spAutoFit/>
          </a:bodyPr>
          <a:lstStyle/>
          <a:p>
            <a:pPr>
              <a:lnSpc>
                <a:spcPct val="150000"/>
              </a:lnSpc>
            </a:pP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Sumit Nair</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Sourish Joshi</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Tanmay Sankolli</a:t>
            </a:r>
          </a:p>
          <a:p>
            <a:pPr>
              <a:lnSpc>
                <a:spcPct val="150000"/>
              </a:lnSpc>
            </a:pPr>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Swabhav</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C8046-1831-1263-F2A8-E2D6EE43BC2C}"/>
              </a:ext>
            </a:extLst>
          </p:cNvPr>
          <p:cNvPicPr>
            <a:picLocks noChangeAspect="1"/>
          </p:cNvPicPr>
          <p:nvPr/>
        </p:nvPicPr>
        <p:blipFill>
          <a:blip r:embed="rId2"/>
          <a:stretch>
            <a:fillRect/>
          </a:stretch>
        </p:blipFill>
        <p:spPr>
          <a:xfrm>
            <a:off x="1115820" y="109162"/>
            <a:ext cx="2616121" cy="3265941"/>
          </a:xfrm>
          <a:prstGeom prst="rect">
            <a:avLst/>
          </a:prstGeom>
        </p:spPr>
      </p:pic>
      <p:sp>
        <p:nvSpPr>
          <p:cNvPr id="8" name="Google Shape;530;p35">
            <a:extLst>
              <a:ext uri="{FF2B5EF4-FFF2-40B4-BE49-F238E27FC236}">
                <a16:creationId xmlns:a16="http://schemas.microsoft.com/office/drawing/2014/main" id="{5CC9CA12-98B8-C61A-7E7A-35BD6689477E}"/>
              </a:ext>
            </a:extLst>
          </p:cNvPr>
          <p:cNvSpPr txBox="1">
            <a:spLocks/>
          </p:cNvSpPr>
          <p:nvPr/>
        </p:nvSpPr>
        <p:spPr>
          <a:xfrm rot="5400000">
            <a:off x="4977833" y="-631949"/>
            <a:ext cx="679439" cy="23902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1" name="TextBox 10">
            <a:extLst>
              <a:ext uri="{FF2B5EF4-FFF2-40B4-BE49-F238E27FC236}">
                <a16:creationId xmlns:a16="http://schemas.microsoft.com/office/drawing/2014/main" id="{D472AF84-FB5D-A928-F1F9-AF4DEE88B661}"/>
              </a:ext>
            </a:extLst>
          </p:cNvPr>
          <p:cNvSpPr txBox="1"/>
          <p:nvPr/>
        </p:nvSpPr>
        <p:spPr>
          <a:xfrm>
            <a:off x="3983122" y="193852"/>
            <a:ext cx="2668859" cy="738664"/>
          </a:xfrm>
          <a:prstGeom prst="rect">
            <a:avLst/>
          </a:prstGeom>
          <a:noFill/>
        </p:spPr>
        <p:txBody>
          <a:bodyPr wrap="square" rtlCol="0">
            <a:spAutoFit/>
          </a:bodyPr>
          <a:lstStyle/>
          <a:p>
            <a:pPr algn="ct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Importing of Modules and Disabling the Garbage Collector</a:t>
            </a:r>
          </a:p>
        </p:txBody>
      </p:sp>
      <p:pic>
        <p:nvPicPr>
          <p:cNvPr id="12" name="Picture 11">
            <a:extLst>
              <a:ext uri="{FF2B5EF4-FFF2-40B4-BE49-F238E27FC236}">
                <a16:creationId xmlns:a16="http://schemas.microsoft.com/office/drawing/2014/main" id="{26BD90F3-B3D7-8AEA-BE34-26AA8DCF6F4D}"/>
              </a:ext>
            </a:extLst>
          </p:cNvPr>
          <p:cNvPicPr>
            <a:picLocks noChangeAspect="1"/>
          </p:cNvPicPr>
          <p:nvPr/>
        </p:nvPicPr>
        <p:blipFill>
          <a:blip r:embed="rId3"/>
          <a:stretch>
            <a:fillRect/>
          </a:stretch>
        </p:blipFill>
        <p:spPr>
          <a:xfrm>
            <a:off x="4185897" y="1132382"/>
            <a:ext cx="4077633" cy="3916866"/>
          </a:xfrm>
          <a:prstGeom prst="rect">
            <a:avLst/>
          </a:prstGeom>
        </p:spPr>
      </p:pic>
      <p:sp>
        <p:nvSpPr>
          <p:cNvPr id="13" name="Google Shape;530;p35">
            <a:extLst>
              <a:ext uri="{FF2B5EF4-FFF2-40B4-BE49-F238E27FC236}">
                <a16:creationId xmlns:a16="http://schemas.microsoft.com/office/drawing/2014/main" id="{11094018-89EF-F360-9525-BC147F58AEAC}"/>
              </a:ext>
            </a:extLst>
          </p:cNvPr>
          <p:cNvSpPr txBox="1">
            <a:spLocks/>
          </p:cNvSpPr>
          <p:nvPr/>
        </p:nvSpPr>
        <p:spPr>
          <a:xfrm rot="5400000" flipV="1">
            <a:off x="1998422" y="3212135"/>
            <a:ext cx="1200328" cy="23261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4" name="TextBox 13">
            <a:extLst>
              <a:ext uri="{FF2B5EF4-FFF2-40B4-BE49-F238E27FC236}">
                <a16:creationId xmlns:a16="http://schemas.microsoft.com/office/drawing/2014/main" id="{7828D7EE-A8AA-EF13-550A-DF2C1E275BA3}"/>
              </a:ext>
            </a:extLst>
          </p:cNvPr>
          <p:cNvSpPr txBox="1"/>
          <p:nvPr/>
        </p:nvSpPr>
        <p:spPr>
          <a:xfrm>
            <a:off x="1524352" y="3775062"/>
            <a:ext cx="2148468" cy="1200329"/>
          </a:xfrm>
          <a:prstGeom prst="rect">
            <a:avLst/>
          </a:prstGeom>
          <a:noFill/>
        </p:spPr>
        <p:txBody>
          <a:bodyPr wrap="square" rtlCol="0">
            <a:spAutoFit/>
          </a:bodyPr>
          <a:lstStyle/>
          <a:p>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Commands which run when the program is closed</a:t>
            </a:r>
          </a:p>
        </p:txBody>
      </p:sp>
    </p:spTree>
    <p:extLst>
      <p:ext uri="{BB962C8B-B14F-4D97-AF65-F5344CB8AC3E}">
        <p14:creationId xmlns:p14="http://schemas.microsoft.com/office/powerpoint/2010/main" val="39902537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F68FB-0519-8244-B784-C2079067F022}"/>
              </a:ext>
            </a:extLst>
          </p:cNvPr>
          <p:cNvPicPr>
            <a:picLocks noChangeAspect="1"/>
          </p:cNvPicPr>
          <p:nvPr/>
        </p:nvPicPr>
        <p:blipFill>
          <a:blip r:embed="rId2"/>
          <a:stretch>
            <a:fillRect/>
          </a:stretch>
        </p:blipFill>
        <p:spPr>
          <a:xfrm>
            <a:off x="96643" y="73401"/>
            <a:ext cx="8601401" cy="3911301"/>
          </a:xfrm>
          <a:prstGeom prst="rect">
            <a:avLst/>
          </a:prstGeom>
        </p:spPr>
      </p:pic>
      <p:sp>
        <p:nvSpPr>
          <p:cNvPr id="7" name="Google Shape;530;p35">
            <a:extLst>
              <a:ext uri="{FF2B5EF4-FFF2-40B4-BE49-F238E27FC236}">
                <a16:creationId xmlns:a16="http://schemas.microsoft.com/office/drawing/2014/main" id="{B44562CF-6DF5-E8C2-FAC6-D034D137D94C}"/>
              </a:ext>
            </a:extLst>
          </p:cNvPr>
          <p:cNvSpPr txBox="1">
            <a:spLocks/>
          </p:cNvSpPr>
          <p:nvPr/>
        </p:nvSpPr>
        <p:spPr>
          <a:xfrm rot="5400000" flipV="1">
            <a:off x="2385614" y="1995330"/>
            <a:ext cx="923327" cy="522620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8" name="TextBox 7">
            <a:extLst>
              <a:ext uri="{FF2B5EF4-FFF2-40B4-BE49-F238E27FC236}">
                <a16:creationId xmlns:a16="http://schemas.microsoft.com/office/drawing/2014/main" id="{A0E52AC2-36CB-6964-4719-7378CE1E44E5}"/>
              </a:ext>
            </a:extLst>
          </p:cNvPr>
          <p:cNvSpPr txBox="1"/>
          <p:nvPr/>
        </p:nvSpPr>
        <p:spPr>
          <a:xfrm>
            <a:off x="234173" y="4146769"/>
            <a:ext cx="5226207" cy="923330"/>
          </a:xfrm>
          <a:prstGeom prst="rect">
            <a:avLst/>
          </a:prstGeom>
          <a:noFill/>
        </p:spPr>
        <p:txBody>
          <a:bodyPr wrap="square" rtlCol="0">
            <a:spAutoFit/>
          </a:bodyPr>
          <a:lstStyle/>
          <a:p>
            <a:r>
              <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Database Table of Players with their Base Prices and Images made in MySQL Workbench</a:t>
            </a:r>
          </a:p>
        </p:txBody>
      </p:sp>
    </p:spTree>
    <p:extLst>
      <p:ext uri="{BB962C8B-B14F-4D97-AF65-F5344CB8AC3E}">
        <p14:creationId xmlns:p14="http://schemas.microsoft.com/office/powerpoint/2010/main" val="424842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F918C-55EB-22E4-FA0C-B62ACE8FF055}"/>
              </a:ext>
            </a:extLst>
          </p:cNvPr>
          <p:cNvPicPr>
            <a:picLocks noChangeAspect="1"/>
          </p:cNvPicPr>
          <p:nvPr/>
        </p:nvPicPr>
        <p:blipFill>
          <a:blip r:embed="rId2"/>
          <a:stretch>
            <a:fillRect/>
          </a:stretch>
        </p:blipFill>
        <p:spPr>
          <a:xfrm>
            <a:off x="1174595" y="456930"/>
            <a:ext cx="7753814" cy="3255089"/>
          </a:xfrm>
          <a:prstGeom prst="rect">
            <a:avLst/>
          </a:prstGeom>
        </p:spPr>
      </p:pic>
      <p:sp>
        <p:nvSpPr>
          <p:cNvPr id="4" name="Google Shape;530;p35">
            <a:extLst>
              <a:ext uri="{FF2B5EF4-FFF2-40B4-BE49-F238E27FC236}">
                <a16:creationId xmlns:a16="http://schemas.microsoft.com/office/drawing/2014/main" id="{BDB093BF-44E9-0A1C-22E4-AA234BF49064}"/>
              </a:ext>
            </a:extLst>
          </p:cNvPr>
          <p:cNvSpPr txBox="1">
            <a:spLocks/>
          </p:cNvSpPr>
          <p:nvPr/>
        </p:nvSpPr>
        <p:spPr>
          <a:xfrm>
            <a:off x="126380" y="3949381"/>
            <a:ext cx="7538225" cy="10909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TextBox 4">
            <a:extLst>
              <a:ext uri="{FF2B5EF4-FFF2-40B4-BE49-F238E27FC236}">
                <a16:creationId xmlns:a16="http://schemas.microsoft.com/office/drawing/2014/main" id="{67BC5D56-6708-CC00-EB29-4F5F9940EB1B}"/>
              </a:ext>
            </a:extLst>
          </p:cNvPr>
          <p:cNvSpPr txBox="1"/>
          <p:nvPr/>
        </p:nvSpPr>
        <p:spPr>
          <a:xfrm>
            <a:off x="178420" y="4040239"/>
            <a:ext cx="7486185" cy="923330"/>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a single team on the “Choose your Own Team” screen (Page 1). This snippet displays the team with its image, which you can click on</a:t>
            </a:r>
          </a:p>
        </p:txBody>
      </p:sp>
    </p:spTree>
    <p:extLst>
      <p:ext uri="{BB962C8B-B14F-4D97-AF65-F5344CB8AC3E}">
        <p14:creationId xmlns:p14="http://schemas.microsoft.com/office/powerpoint/2010/main" val="122589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17B95A-A659-769A-F467-7376B61174F5}"/>
              </a:ext>
            </a:extLst>
          </p:cNvPr>
          <p:cNvSpPr/>
          <p:nvPr/>
        </p:nvSpPr>
        <p:spPr>
          <a:xfrm>
            <a:off x="6214946" y="3292396"/>
            <a:ext cx="2929053" cy="1851103"/>
          </a:xfrm>
          <a:prstGeom prst="rect">
            <a:avLst/>
          </a:prstGeom>
          <a:solidFill>
            <a:srgbClr val="F3E2C9"/>
          </a:solidFill>
          <a:ln>
            <a:solidFill>
              <a:srgbClr val="F3E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A09C919-53B9-688D-92AC-9362B8A5CB8B}"/>
              </a:ext>
            </a:extLst>
          </p:cNvPr>
          <p:cNvPicPr>
            <a:picLocks noChangeAspect="1"/>
          </p:cNvPicPr>
          <p:nvPr/>
        </p:nvPicPr>
        <p:blipFill>
          <a:blip r:embed="rId2"/>
          <a:stretch>
            <a:fillRect/>
          </a:stretch>
        </p:blipFill>
        <p:spPr>
          <a:xfrm>
            <a:off x="3702206" y="47857"/>
            <a:ext cx="5382322" cy="5047785"/>
          </a:xfrm>
          <a:prstGeom prst="rect">
            <a:avLst/>
          </a:prstGeom>
        </p:spPr>
      </p:pic>
      <p:sp>
        <p:nvSpPr>
          <p:cNvPr id="5" name="Google Shape;530;p35">
            <a:extLst>
              <a:ext uri="{FF2B5EF4-FFF2-40B4-BE49-F238E27FC236}">
                <a16:creationId xmlns:a16="http://schemas.microsoft.com/office/drawing/2014/main" id="{BDCB3E3F-FB18-FEA9-C299-DA3D9D0B042C}"/>
              </a:ext>
            </a:extLst>
          </p:cNvPr>
          <p:cNvSpPr txBox="1">
            <a:spLocks/>
          </p:cNvSpPr>
          <p:nvPr/>
        </p:nvSpPr>
        <p:spPr>
          <a:xfrm rot="16200000">
            <a:off x="704999" y="1692824"/>
            <a:ext cx="3038868" cy="27341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6" name="TextBox 5">
            <a:extLst>
              <a:ext uri="{FF2B5EF4-FFF2-40B4-BE49-F238E27FC236}">
                <a16:creationId xmlns:a16="http://schemas.microsoft.com/office/drawing/2014/main" id="{EBD04695-0A39-DAA1-6107-9249C0D926A8}"/>
              </a:ext>
            </a:extLst>
          </p:cNvPr>
          <p:cNvSpPr txBox="1"/>
          <p:nvPr/>
        </p:nvSpPr>
        <p:spPr>
          <a:xfrm>
            <a:off x="1102112" y="1659511"/>
            <a:ext cx="2408664" cy="2800767"/>
          </a:xfrm>
          <a:prstGeom prst="rect">
            <a:avLst/>
          </a:prstGeom>
          <a:noFill/>
        </p:spPr>
        <p:txBody>
          <a:bodyPr wrap="square" rtlCol="0">
            <a:spAutoFit/>
          </a:bodyPr>
          <a:lstStyle/>
          <a:p>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Main Auction Screen (Page 2).</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It displays the Total Amount Left, the Total Amount Spent, and the Total number of Bids that have been made</a:t>
            </a:r>
          </a:p>
        </p:txBody>
      </p:sp>
    </p:spTree>
    <p:extLst>
      <p:ext uri="{BB962C8B-B14F-4D97-AF65-F5344CB8AC3E}">
        <p14:creationId xmlns:p14="http://schemas.microsoft.com/office/powerpoint/2010/main" val="2192943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359F1-A0A9-581F-61E3-53A661062658}"/>
              </a:ext>
            </a:extLst>
          </p:cNvPr>
          <p:cNvPicPr>
            <a:picLocks noChangeAspect="1"/>
          </p:cNvPicPr>
          <p:nvPr/>
        </p:nvPicPr>
        <p:blipFill>
          <a:blip r:embed="rId2"/>
          <a:stretch>
            <a:fillRect/>
          </a:stretch>
        </p:blipFill>
        <p:spPr>
          <a:xfrm>
            <a:off x="4943707" y="1674375"/>
            <a:ext cx="3806286" cy="3392147"/>
          </a:xfrm>
          <a:prstGeom prst="rect">
            <a:avLst/>
          </a:prstGeom>
        </p:spPr>
      </p:pic>
      <p:sp>
        <p:nvSpPr>
          <p:cNvPr id="3" name="Google Shape;530;p35">
            <a:extLst>
              <a:ext uri="{FF2B5EF4-FFF2-40B4-BE49-F238E27FC236}">
                <a16:creationId xmlns:a16="http://schemas.microsoft.com/office/drawing/2014/main" id="{207F52D1-0CD8-1EA7-EBEF-16422EE290EC}"/>
              </a:ext>
            </a:extLst>
          </p:cNvPr>
          <p:cNvSpPr txBox="1">
            <a:spLocks/>
          </p:cNvSpPr>
          <p:nvPr/>
        </p:nvSpPr>
        <p:spPr>
          <a:xfrm rot="16200000">
            <a:off x="2521588" y="2677747"/>
            <a:ext cx="1408919" cy="2356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EA2854D4-8060-9026-11EA-C64B4F4AB867}"/>
              </a:ext>
            </a:extLst>
          </p:cNvPr>
          <p:cNvSpPr txBox="1"/>
          <p:nvPr/>
        </p:nvSpPr>
        <p:spPr>
          <a:xfrm>
            <a:off x="2129512" y="3255895"/>
            <a:ext cx="2274849" cy="1200329"/>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bid_start</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(),one of multiple Functions used in our program</a:t>
            </a:r>
          </a:p>
        </p:txBody>
      </p:sp>
      <p:pic>
        <p:nvPicPr>
          <p:cNvPr id="5" name="Picture 4">
            <a:extLst>
              <a:ext uri="{FF2B5EF4-FFF2-40B4-BE49-F238E27FC236}">
                <a16:creationId xmlns:a16="http://schemas.microsoft.com/office/drawing/2014/main" id="{085A52B0-32C0-153D-CC2D-2FA301C80305}"/>
              </a:ext>
            </a:extLst>
          </p:cNvPr>
          <p:cNvPicPr>
            <a:picLocks noChangeAspect="1"/>
          </p:cNvPicPr>
          <p:nvPr/>
        </p:nvPicPr>
        <p:blipFill rotWithShape="1">
          <a:blip r:embed="rId3"/>
          <a:srcRect l="-468" t="-134" r="468" b="38244"/>
          <a:stretch/>
        </p:blipFill>
        <p:spPr>
          <a:xfrm>
            <a:off x="89208" y="30834"/>
            <a:ext cx="4678320" cy="2358062"/>
          </a:xfrm>
          <a:prstGeom prst="rect">
            <a:avLst/>
          </a:prstGeom>
        </p:spPr>
      </p:pic>
      <p:sp>
        <p:nvSpPr>
          <p:cNvPr id="6" name="Google Shape;530;p35">
            <a:extLst>
              <a:ext uri="{FF2B5EF4-FFF2-40B4-BE49-F238E27FC236}">
                <a16:creationId xmlns:a16="http://schemas.microsoft.com/office/drawing/2014/main" id="{BB6338AF-A82D-B4CF-1C17-1D0F4DF84DC0}"/>
              </a:ext>
            </a:extLst>
          </p:cNvPr>
          <p:cNvSpPr txBox="1">
            <a:spLocks/>
          </p:cNvSpPr>
          <p:nvPr/>
        </p:nvSpPr>
        <p:spPr>
          <a:xfrm rot="16200000" flipV="1">
            <a:off x="5798635" y="-339334"/>
            <a:ext cx="1219200" cy="24383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4B00F54E-897F-0F67-0492-2F2A15DA51F1}"/>
              </a:ext>
            </a:extLst>
          </p:cNvPr>
          <p:cNvSpPr txBox="1"/>
          <p:nvPr/>
        </p:nvSpPr>
        <p:spPr>
          <a:xfrm>
            <a:off x="5261890" y="341256"/>
            <a:ext cx="2438398" cy="1077218"/>
          </a:xfrm>
          <a:prstGeom prst="rect">
            <a:avLst/>
          </a:prstGeom>
          <a:noFill/>
        </p:spPr>
        <p:txBody>
          <a:bodyPr wrap="square" rtlCol="0">
            <a:spAutoFit/>
          </a:bodyPr>
          <a:lstStyle/>
          <a:p>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A functioned defined in the custom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libary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415361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54236F-496C-E73C-F49F-BA97CEF82BBB}"/>
              </a:ext>
            </a:extLst>
          </p:cNvPr>
          <p:cNvPicPr>
            <a:picLocks noChangeAspect="1"/>
          </p:cNvPicPr>
          <p:nvPr/>
        </p:nvPicPr>
        <p:blipFill>
          <a:blip r:embed="rId2"/>
          <a:stretch>
            <a:fillRect/>
          </a:stretch>
        </p:blipFill>
        <p:spPr>
          <a:xfrm>
            <a:off x="1928148" y="96645"/>
            <a:ext cx="7067169" cy="3454782"/>
          </a:xfrm>
          <a:prstGeom prst="rect">
            <a:avLst/>
          </a:prstGeom>
        </p:spPr>
      </p:pic>
      <p:sp>
        <p:nvSpPr>
          <p:cNvPr id="10" name="Google Shape;530;p35">
            <a:extLst>
              <a:ext uri="{FF2B5EF4-FFF2-40B4-BE49-F238E27FC236}">
                <a16:creationId xmlns:a16="http://schemas.microsoft.com/office/drawing/2014/main" id="{FBB35D81-A155-5158-64A6-030784247C57}"/>
              </a:ext>
            </a:extLst>
          </p:cNvPr>
          <p:cNvSpPr txBox="1">
            <a:spLocks/>
          </p:cNvSpPr>
          <p:nvPr/>
        </p:nvSpPr>
        <p:spPr>
          <a:xfrm>
            <a:off x="208155" y="3798849"/>
            <a:ext cx="7404225" cy="118760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20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1" name="TextBox 10">
            <a:extLst>
              <a:ext uri="{FF2B5EF4-FFF2-40B4-BE49-F238E27FC236}">
                <a16:creationId xmlns:a16="http://schemas.microsoft.com/office/drawing/2014/main" id="{96426340-54A6-9D37-1D3C-3817DFE07089}"/>
              </a:ext>
            </a:extLst>
          </p:cNvPr>
          <p:cNvSpPr txBox="1"/>
          <p:nvPr/>
        </p:nvSpPr>
        <p:spPr>
          <a:xfrm>
            <a:off x="500791" y="3828585"/>
            <a:ext cx="7225989" cy="1477328"/>
          </a:xfrm>
          <a:prstGeom prst="rect">
            <a:avLst/>
          </a:prstGeom>
          <a:noFill/>
        </p:spPr>
        <p:txBody>
          <a:bodyPr wrap="square" rtlCol="0">
            <a:spAutoFit/>
          </a:bodyPr>
          <a:lstStyle/>
          <a:p>
            <a:r>
              <a:rPr lang="en-IN" sz="18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Final Teams screen (Page 3). This snippet displays the final team list of 15 players of a single team, with the others following suit</a:t>
            </a:r>
          </a:p>
          <a:p>
            <a:endParaRPr lang="en-IN" sz="1800" dirty="0"/>
          </a:p>
        </p:txBody>
      </p:sp>
    </p:spTree>
    <p:extLst>
      <p:ext uri="{BB962C8B-B14F-4D97-AF65-F5344CB8AC3E}">
        <p14:creationId xmlns:p14="http://schemas.microsoft.com/office/powerpoint/2010/main" val="423774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3352800" y="152435"/>
            <a:ext cx="5717027"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3419707" y="260197"/>
            <a:ext cx="5568176" cy="19948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Results and discussion </a:t>
            </a:r>
            <a:endParaRPr sz="6600" dirty="0">
              <a:latin typeface="Stencil" panose="040409050D0802020404" pitchFamily="82" charset="0"/>
            </a:endParaRPr>
          </a:p>
        </p:txBody>
      </p:sp>
      <p:grpSp>
        <p:nvGrpSpPr>
          <p:cNvPr id="800" name="Google Shape;2075;p72">
            <a:extLst>
              <a:ext uri="{FF2B5EF4-FFF2-40B4-BE49-F238E27FC236}">
                <a16:creationId xmlns:a16="http://schemas.microsoft.com/office/drawing/2014/main" id="{D84B154F-13A4-8722-A46C-AFDE9286A090}"/>
              </a:ext>
            </a:extLst>
          </p:cNvPr>
          <p:cNvGrpSpPr/>
          <p:nvPr/>
        </p:nvGrpSpPr>
        <p:grpSpPr>
          <a:xfrm>
            <a:off x="1956313" y="2877810"/>
            <a:ext cx="2091237" cy="1999523"/>
            <a:chOff x="794821" y="3849078"/>
            <a:chExt cx="1353914" cy="1319365"/>
          </a:xfrm>
        </p:grpSpPr>
        <p:sp>
          <p:nvSpPr>
            <p:cNvPr id="801" name="Google Shape;2076;p72">
              <a:extLst>
                <a:ext uri="{FF2B5EF4-FFF2-40B4-BE49-F238E27FC236}">
                  <a16:creationId xmlns:a16="http://schemas.microsoft.com/office/drawing/2014/main" id="{51292F8C-1BFA-ADAA-507B-8FDAC7B5EC52}"/>
                </a:ext>
              </a:extLst>
            </p:cNvPr>
            <p:cNvSpPr/>
            <p:nvPr/>
          </p:nvSpPr>
          <p:spPr>
            <a:xfrm>
              <a:off x="794830" y="3849087"/>
              <a:ext cx="1353905" cy="1319356"/>
            </a:xfrm>
            <a:custGeom>
              <a:avLst/>
              <a:gdLst/>
              <a:ahLst/>
              <a:cxnLst/>
              <a:rect l="l" t="t" r="r" b="b"/>
              <a:pathLst>
                <a:path w="823" h="802" extrusionOk="0">
                  <a:moveTo>
                    <a:pt x="823" y="650"/>
                  </a:moveTo>
                  <a:lnTo>
                    <a:pt x="823" y="649"/>
                  </a:lnTo>
                  <a:lnTo>
                    <a:pt x="773" y="378"/>
                  </a:lnTo>
                  <a:lnTo>
                    <a:pt x="773" y="378"/>
                  </a:lnTo>
                  <a:lnTo>
                    <a:pt x="756" y="282"/>
                  </a:lnTo>
                  <a:lnTo>
                    <a:pt x="756" y="281"/>
                  </a:lnTo>
                  <a:lnTo>
                    <a:pt x="756" y="281"/>
                  </a:lnTo>
                  <a:lnTo>
                    <a:pt x="756" y="281"/>
                  </a:lnTo>
                  <a:lnTo>
                    <a:pt x="756" y="281"/>
                  </a:lnTo>
                  <a:cubicBezTo>
                    <a:pt x="756" y="280"/>
                    <a:pt x="755" y="280"/>
                    <a:pt x="755" y="280"/>
                  </a:cubicBezTo>
                  <a:lnTo>
                    <a:pt x="755" y="280"/>
                  </a:lnTo>
                  <a:lnTo>
                    <a:pt x="755" y="280"/>
                  </a:lnTo>
                  <a:lnTo>
                    <a:pt x="699" y="228"/>
                  </a:lnTo>
                  <a:cubicBezTo>
                    <a:pt x="695" y="225"/>
                    <a:pt x="690" y="223"/>
                    <a:pt x="684" y="224"/>
                  </a:cubicBezTo>
                  <a:lnTo>
                    <a:pt x="550" y="248"/>
                  </a:lnTo>
                  <a:lnTo>
                    <a:pt x="527" y="117"/>
                  </a:lnTo>
                  <a:cubicBezTo>
                    <a:pt x="525" y="109"/>
                    <a:pt x="521" y="103"/>
                    <a:pt x="515" y="99"/>
                  </a:cubicBezTo>
                  <a:cubicBezTo>
                    <a:pt x="509" y="94"/>
                    <a:pt x="501" y="93"/>
                    <a:pt x="494" y="94"/>
                  </a:cubicBezTo>
                  <a:lnTo>
                    <a:pt x="455" y="101"/>
                  </a:lnTo>
                  <a:lnTo>
                    <a:pt x="439" y="14"/>
                  </a:lnTo>
                  <a:cubicBezTo>
                    <a:pt x="437" y="4"/>
                    <a:pt x="428" y="-2"/>
                    <a:pt x="419" y="0"/>
                  </a:cubicBezTo>
                  <a:lnTo>
                    <a:pt x="141" y="50"/>
                  </a:lnTo>
                  <a:cubicBezTo>
                    <a:pt x="137" y="51"/>
                    <a:pt x="133" y="54"/>
                    <a:pt x="131" y="57"/>
                  </a:cubicBezTo>
                  <a:cubicBezTo>
                    <a:pt x="128" y="61"/>
                    <a:pt x="127" y="66"/>
                    <a:pt x="128" y="70"/>
                  </a:cubicBezTo>
                  <a:lnTo>
                    <a:pt x="144" y="157"/>
                  </a:lnTo>
                  <a:lnTo>
                    <a:pt x="105" y="165"/>
                  </a:lnTo>
                  <a:cubicBezTo>
                    <a:pt x="89" y="167"/>
                    <a:pt x="79" y="182"/>
                    <a:pt x="82" y="197"/>
                  </a:cubicBezTo>
                  <a:lnTo>
                    <a:pt x="106" y="329"/>
                  </a:lnTo>
                  <a:lnTo>
                    <a:pt x="47" y="339"/>
                  </a:lnTo>
                  <a:cubicBezTo>
                    <a:pt x="42" y="340"/>
                    <a:pt x="37" y="344"/>
                    <a:pt x="35" y="348"/>
                  </a:cubicBezTo>
                  <a:lnTo>
                    <a:pt x="0" y="416"/>
                  </a:lnTo>
                  <a:lnTo>
                    <a:pt x="0" y="417"/>
                  </a:lnTo>
                  <a:lnTo>
                    <a:pt x="0" y="417"/>
                  </a:lnTo>
                  <a:lnTo>
                    <a:pt x="0" y="417"/>
                  </a:lnTo>
                  <a:lnTo>
                    <a:pt x="0" y="418"/>
                  </a:lnTo>
                  <a:lnTo>
                    <a:pt x="0" y="418"/>
                  </a:lnTo>
                  <a:lnTo>
                    <a:pt x="9" y="467"/>
                  </a:lnTo>
                  <a:lnTo>
                    <a:pt x="66" y="782"/>
                  </a:lnTo>
                  <a:lnTo>
                    <a:pt x="67" y="786"/>
                  </a:lnTo>
                  <a:cubicBezTo>
                    <a:pt x="68" y="791"/>
                    <a:pt x="70" y="795"/>
                    <a:pt x="74" y="798"/>
                  </a:cubicBezTo>
                  <a:cubicBezTo>
                    <a:pt x="77" y="801"/>
                    <a:pt x="81" y="802"/>
                    <a:pt x="84" y="802"/>
                  </a:cubicBezTo>
                  <a:cubicBezTo>
                    <a:pt x="85" y="802"/>
                    <a:pt x="86" y="802"/>
                    <a:pt x="87" y="801"/>
                  </a:cubicBezTo>
                  <a:lnTo>
                    <a:pt x="649" y="700"/>
                  </a:lnTo>
                  <a:lnTo>
                    <a:pt x="649" y="700"/>
                  </a:lnTo>
                  <a:lnTo>
                    <a:pt x="809" y="671"/>
                  </a:lnTo>
                  <a:cubicBezTo>
                    <a:pt x="817" y="669"/>
                    <a:pt x="824" y="661"/>
                    <a:pt x="823" y="651"/>
                  </a:cubicBezTo>
                  <a:lnTo>
                    <a:pt x="823" y="651"/>
                  </a:lnTo>
                  <a:lnTo>
                    <a:pt x="823" y="650"/>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2" name="Google Shape;2077;p72">
              <a:extLst>
                <a:ext uri="{FF2B5EF4-FFF2-40B4-BE49-F238E27FC236}">
                  <a16:creationId xmlns:a16="http://schemas.microsoft.com/office/drawing/2014/main" id="{A04A8BB2-0280-1484-F76D-69F5C72F1B70}"/>
                </a:ext>
              </a:extLst>
            </p:cNvPr>
            <p:cNvGrpSpPr/>
            <p:nvPr/>
          </p:nvGrpSpPr>
          <p:grpSpPr>
            <a:xfrm>
              <a:off x="794821" y="3849078"/>
              <a:ext cx="1353911" cy="1319364"/>
              <a:chOff x="2957400" y="4455720"/>
              <a:chExt cx="296280" cy="288720"/>
            </a:xfrm>
          </p:grpSpPr>
          <p:sp>
            <p:nvSpPr>
              <p:cNvPr id="803" name="Google Shape;2078;p72">
                <a:extLst>
                  <a:ext uri="{FF2B5EF4-FFF2-40B4-BE49-F238E27FC236}">
                    <a16:creationId xmlns:a16="http://schemas.microsoft.com/office/drawing/2014/main" id="{3FE05614-429A-2BC6-F218-287B9B4E44B0}"/>
                  </a:ext>
                </a:extLst>
              </p:cNvPr>
              <p:cNvSpPr/>
              <p:nvPr/>
            </p:nvSpPr>
            <p:spPr>
              <a:xfrm>
                <a:off x="2987640" y="4490280"/>
                <a:ext cx="167400" cy="84600"/>
              </a:xfrm>
              <a:custGeom>
                <a:avLst/>
                <a:gdLst/>
                <a:ahLst/>
                <a:cxnLst/>
                <a:rect l="l" t="t" r="r" b="b"/>
                <a:pathLst>
                  <a:path w="465" h="235" extrusionOk="0">
                    <a:moveTo>
                      <a:pt x="1" y="101"/>
                    </a:moveTo>
                    <a:lnTo>
                      <a:pt x="25" y="235"/>
                    </a:lnTo>
                    <a:lnTo>
                      <a:pt x="465" y="155"/>
                    </a:lnTo>
                    <a:lnTo>
                      <a:pt x="441" y="21"/>
                    </a:lnTo>
                    <a:cubicBezTo>
                      <a:pt x="438" y="7"/>
                      <a:pt x="425" y="-2"/>
                      <a:pt x="411" y="0"/>
                    </a:cubicBezTo>
                    <a:lnTo>
                      <a:pt x="22" y="71"/>
                    </a:lnTo>
                    <a:cubicBezTo>
                      <a:pt x="7" y="73"/>
                      <a:pt x="-2" y="87"/>
                      <a:pt x="1" y="101"/>
                    </a:cubicBezTo>
                    <a:close/>
                  </a:path>
                </a:pathLst>
              </a:custGeom>
              <a:solidFill>
                <a:schemeClr val="lt2"/>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4" name="Google Shape;2079;p72">
                <a:extLst>
                  <a:ext uri="{FF2B5EF4-FFF2-40B4-BE49-F238E27FC236}">
                    <a16:creationId xmlns:a16="http://schemas.microsoft.com/office/drawing/2014/main" id="{A0750901-B87B-E12D-F042-D70F2680565D}"/>
                  </a:ext>
                </a:extLst>
              </p:cNvPr>
              <p:cNvSpPr/>
              <p:nvPr/>
            </p:nvSpPr>
            <p:spPr>
              <a:xfrm>
                <a:off x="2987640" y="4515840"/>
                <a:ext cx="167400" cy="59040"/>
              </a:xfrm>
              <a:custGeom>
                <a:avLst/>
                <a:gdLst/>
                <a:ahLst/>
                <a:cxnLst/>
                <a:rect l="l" t="t" r="r" b="b"/>
                <a:pathLst>
                  <a:path w="465" h="164" extrusionOk="0">
                    <a:moveTo>
                      <a:pt x="1" y="30"/>
                    </a:moveTo>
                    <a:lnTo>
                      <a:pt x="25" y="164"/>
                    </a:lnTo>
                    <a:lnTo>
                      <a:pt x="465" y="84"/>
                    </a:lnTo>
                    <a:lnTo>
                      <a:pt x="462" y="71"/>
                    </a:lnTo>
                    <a:cubicBezTo>
                      <a:pt x="460" y="55"/>
                      <a:pt x="444" y="44"/>
                      <a:pt x="429" y="47"/>
                    </a:cubicBezTo>
                    <a:lnTo>
                      <a:pt x="85" y="109"/>
                    </a:lnTo>
                    <a:cubicBezTo>
                      <a:pt x="71" y="112"/>
                      <a:pt x="58" y="103"/>
                      <a:pt x="56" y="89"/>
                    </a:cubicBezTo>
                    <a:lnTo>
                      <a:pt x="42" y="14"/>
                    </a:lnTo>
                    <a:cubicBezTo>
                      <a:pt x="40" y="5"/>
                      <a:pt x="31" y="-2"/>
                      <a:pt x="22" y="0"/>
                    </a:cubicBezTo>
                    <a:cubicBezTo>
                      <a:pt x="7" y="2"/>
                      <a:pt x="-2" y="16"/>
                      <a:pt x="1" y="30"/>
                    </a:cubicBezTo>
                    <a:close/>
                  </a:path>
                </a:pathLst>
              </a:custGeom>
              <a:solidFill>
                <a:schemeClr val="dk1"/>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5" name="Google Shape;2080;p72">
                <a:extLst>
                  <a:ext uri="{FF2B5EF4-FFF2-40B4-BE49-F238E27FC236}">
                    <a16:creationId xmlns:a16="http://schemas.microsoft.com/office/drawing/2014/main" id="{414A9181-1E5F-ACD0-D7B1-EFB209CBC09B}"/>
                  </a:ext>
                </a:extLst>
              </p:cNvPr>
              <p:cNvSpPr/>
              <p:nvPr/>
            </p:nvSpPr>
            <p:spPr>
              <a:xfrm>
                <a:off x="2986560" y="4489560"/>
                <a:ext cx="169200" cy="86040"/>
              </a:xfrm>
              <a:custGeom>
                <a:avLst/>
                <a:gdLst/>
                <a:ahLst/>
                <a:cxnLst/>
                <a:rect l="l" t="t" r="r" b="b"/>
                <a:pathLst>
                  <a:path w="470" h="239" extrusionOk="0">
                    <a:moveTo>
                      <a:pt x="418" y="4"/>
                    </a:moveTo>
                    <a:cubicBezTo>
                      <a:pt x="417" y="4"/>
                      <a:pt x="415" y="5"/>
                      <a:pt x="414" y="5"/>
                    </a:cubicBezTo>
                    <a:lnTo>
                      <a:pt x="25" y="75"/>
                    </a:lnTo>
                    <a:cubicBezTo>
                      <a:pt x="12" y="78"/>
                      <a:pt x="4" y="90"/>
                      <a:pt x="6" y="103"/>
                    </a:cubicBezTo>
                    <a:lnTo>
                      <a:pt x="30" y="234"/>
                    </a:lnTo>
                    <a:lnTo>
                      <a:pt x="465" y="155"/>
                    </a:lnTo>
                    <a:lnTo>
                      <a:pt x="441" y="24"/>
                    </a:lnTo>
                    <a:cubicBezTo>
                      <a:pt x="440" y="18"/>
                      <a:pt x="437" y="12"/>
                      <a:pt x="432" y="9"/>
                    </a:cubicBezTo>
                    <a:cubicBezTo>
                      <a:pt x="428" y="6"/>
                      <a:pt x="423" y="4"/>
                      <a:pt x="418" y="4"/>
                    </a:cubicBezTo>
                    <a:moveTo>
                      <a:pt x="28" y="239"/>
                    </a:moveTo>
                    <a:cubicBezTo>
                      <a:pt x="27" y="239"/>
                      <a:pt x="27" y="239"/>
                      <a:pt x="27" y="239"/>
                    </a:cubicBezTo>
                    <a:cubicBezTo>
                      <a:pt x="26" y="238"/>
                      <a:pt x="26" y="238"/>
                      <a:pt x="25" y="237"/>
                    </a:cubicBezTo>
                    <a:lnTo>
                      <a:pt x="1" y="103"/>
                    </a:lnTo>
                    <a:cubicBezTo>
                      <a:pt x="-2" y="88"/>
                      <a:pt x="9" y="73"/>
                      <a:pt x="24" y="71"/>
                    </a:cubicBezTo>
                    <a:lnTo>
                      <a:pt x="413" y="0"/>
                    </a:lnTo>
                    <a:cubicBezTo>
                      <a:pt x="421" y="-1"/>
                      <a:pt x="428" y="0"/>
                      <a:pt x="434" y="5"/>
                    </a:cubicBezTo>
                    <a:cubicBezTo>
                      <a:pt x="441" y="9"/>
                      <a:pt x="445" y="15"/>
                      <a:pt x="446" y="23"/>
                    </a:cubicBezTo>
                    <a:lnTo>
                      <a:pt x="470" y="157"/>
                    </a:lnTo>
                    <a:cubicBezTo>
                      <a:pt x="470" y="158"/>
                      <a:pt x="470" y="159"/>
                      <a:pt x="468" y="159"/>
                    </a:cubicBezTo>
                    <a:lnTo>
                      <a:pt x="28" y="239"/>
                    </a:lnTo>
                    <a:close/>
                  </a:path>
                </a:pathLst>
              </a:custGeom>
              <a:solidFill>
                <a:schemeClr val="dk1"/>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6" name="Google Shape;2081;p72">
                <a:extLst>
                  <a:ext uri="{FF2B5EF4-FFF2-40B4-BE49-F238E27FC236}">
                    <a16:creationId xmlns:a16="http://schemas.microsoft.com/office/drawing/2014/main" id="{199B8CC6-DABB-39D4-6A25-7AB03CF4B1AC}"/>
                  </a:ext>
                </a:extLst>
              </p:cNvPr>
              <p:cNvSpPr/>
              <p:nvPr/>
            </p:nvSpPr>
            <p:spPr>
              <a:xfrm>
                <a:off x="3004200" y="4456440"/>
                <a:ext cx="126720" cy="114120"/>
              </a:xfrm>
              <a:custGeom>
                <a:avLst/>
                <a:gdLst/>
                <a:ahLst/>
                <a:cxnLst/>
                <a:rect l="l" t="t" r="r" b="b"/>
                <a:pathLst>
                  <a:path w="352" h="317" extrusionOk="0">
                    <a:moveTo>
                      <a:pt x="1" y="68"/>
                    </a:moveTo>
                    <a:lnTo>
                      <a:pt x="46" y="317"/>
                    </a:lnTo>
                    <a:lnTo>
                      <a:pt x="352" y="261"/>
                    </a:lnTo>
                    <a:lnTo>
                      <a:pt x="307" y="12"/>
                    </a:lnTo>
                    <a:cubicBezTo>
                      <a:pt x="305" y="4"/>
                      <a:pt x="298" y="-1"/>
                      <a:pt x="290" y="0"/>
                    </a:cubicBezTo>
                    <a:lnTo>
                      <a:pt x="12" y="51"/>
                    </a:lnTo>
                    <a:cubicBezTo>
                      <a:pt x="4" y="52"/>
                      <a:pt x="-1" y="60"/>
                      <a:pt x="1" y="6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2082;p72">
                <a:extLst>
                  <a:ext uri="{FF2B5EF4-FFF2-40B4-BE49-F238E27FC236}">
                    <a16:creationId xmlns:a16="http://schemas.microsoft.com/office/drawing/2014/main" id="{53CC7F45-3ED2-423A-7DE8-4F7C12ACD867}"/>
                  </a:ext>
                </a:extLst>
              </p:cNvPr>
              <p:cNvSpPr/>
              <p:nvPr/>
            </p:nvSpPr>
            <p:spPr>
              <a:xfrm>
                <a:off x="3004200" y="4474440"/>
                <a:ext cx="126720" cy="96120"/>
              </a:xfrm>
              <a:custGeom>
                <a:avLst/>
                <a:gdLst/>
                <a:ahLst/>
                <a:cxnLst/>
                <a:rect l="l" t="t" r="r" b="b"/>
                <a:pathLst>
                  <a:path w="352" h="267" extrusionOk="0">
                    <a:moveTo>
                      <a:pt x="1" y="18"/>
                    </a:moveTo>
                    <a:lnTo>
                      <a:pt x="46" y="267"/>
                    </a:lnTo>
                    <a:lnTo>
                      <a:pt x="352" y="211"/>
                    </a:lnTo>
                    <a:cubicBezTo>
                      <a:pt x="348" y="190"/>
                      <a:pt x="328" y="176"/>
                      <a:pt x="307" y="180"/>
                    </a:cubicBezTo>
                    <a:lnTo>
                      <a:pt x="111" y="215"/>
                    </a:lnTo>
                    <a:cubicBezTo>
                      <a:pt x="98" y="218"/>
                      <a:pt x="86" y="209"/>
                      <a:pt x="84" y="197"/>
                    </a:cubicBezTo>
                    <a:lnTo>
                      <a:pt x="53" y="29"/>
                    </a:lnTo>
                    <a:cubicBezTo>
                      <a:pt x="50" y="10"/>
                      <a:pt x="31" y="-3"/>
                      <a:pt x="12" y="1"/>
                    </a:cubicBezTo>
                    <a:cubicBezTo>
                      <a:pt x="4" y="2"/>
                      <a:pt x="-1" y="10"/>
                      <a:pt x="1" y="1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8" name="Google Shape;2083;p72">
                <a:extLst>
                  <a:ext uri="{FF2B5EF4-FFF2-40B4-BE49-F238E27FC236}">
                    <a16:creationId xmlns:a16="http://schemas.microsoft.com/office/drawing/2014/main" id="{4B086299-1CD5-52CD-637E-B10885A4572F}"/>
                  </a:ext>
                </a:extLst>
              </p:cNvPr>
              <p:cNvSpPr/>
              <p:nvPr/>
            </p:nvSpPr>
            <p:spPr>
              <a:xfrm>
                <a:off x="3102840" y="4465800"/>
                <a:ext cx="11160" cy="54720"/>
              </a:xfrm>
              <a:custGeom>
                <a:avLst/>
                <a:gdLst/>
                <a:ahLst/>
                <a:cxnLst/>
                <a:rect l="l" t="t" r="r" b="b"/>
                <a:pathLst>
                  <a:path w="31" h="152" extrusionOk="0">
                    <a:moveTo>
                      <a:pt x="4" y="2"/>
                    </a:moveTo>
                    <a:cubicBezTo>
                      <a:pt x="11" y="26"/>
                      <a:pt x="16" y="51"/>
                      <a:pt x="20" y="75"/>
                    </a:cubicBezTo>
                    <a:cubicBezTo>
                      <a:pt x="25" y="100"/>
                      <a:pt x="29" y="125"/>
                      <a:pt x="31" y="150"/>
                    </a:cubicBezTo>
                    <a:cubicBezTo>
                      <a:pt x="32" y="151"/>
                      <a:pt x="31" y="152"/>
                      <a:pt x="29" y="152"/>
                    </a:cubicBezTo>
                    <a:cubicBezTo>
                      <a:pt x="28" y="153"/>
                      <a:pt x="27" y="152"/>
                      <a:pt x="27" y="151"/>
                    </a:cubicBezTo>
                    <a:cubicBezTo>
                      <a:pt x="21" y="126"/>
                      <a:pt x="16" y="102"/>
                      <a:pt x="11" y="77"/>
                    </a:cubicBezTo>
                    <a:cubicBezTo>
                      <a:pt x="7" y="52"/>
                      <a:pt x="3" y="27"/>
                      <a:pt x="0" y="2"/>
                    </a:cubicBezTo>
                    <a:cubicBezTo>
                      <a:pt x="0" y="1"/>
                      <a:pt x="1" y="0"/>
                      <a:pt x="2" y="0"/>
                    </a:cubicBezTo>
                    <a:cubicBezTo>
                      <a:pt x="3" y="0"/>
                      <a:pt x="4" y="1"/>
                      <a:pt x="4" y="2"/>
                    </a:cubicBezTo>
                    <a:close/>
                  </a:path>
                </a:pathLst>
              </a:custGeom>
              <a:solidFill>
                <a:schemeClr val="dk1"/>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9" name="Google Shape;2084;p72">
                <a:extLst>
                  <a:ext uri="{FF2B5EF4-FFF2-40B4-BE49-F238E27FC236}">
                    <a16:creationId xmlns:a16="http://schemas.microsoft.com/office/drawing/2014/main" id="{76A20B8C-8D7B-EE2F-3446-CE25F852BE53}"/>
                  </a:ext>
                </a:extLst>
              </p:cNvPr>
              <p:cNvSpPr/>
              <p:nvPr/>
            </p:nvSpPr>
            <p:spPr>
              <a:xfrm>
                <a:off x="3003480" y="4455720"/>
                <a:ext cx="128160" cy="115560"/>
              </a:xfrm>
              <a:custGeom>
                <a:avLst/>
                <a:gdLst/>
                <a:ahLst/>
                <a:cxnLst/>
                <a:rect l="l" t="t" r="r" b="b"/>
                <a:pathLst>
                  <a:path w="356" h="321" extrusionOk="0">
                    <a:moveTo>
                      <a:pt x="295" y="5"/>
                    </a:moveTo>
                    <a:cubicBezTo>
                      <a:pt x="294" y="5"/>
                      <a:pt x="293" y="5"/>
                      <a:pt x="293" y="5"/>
                    </a:cubicBezTo>
                    <a:lnTo>
                      <a:pt x="15" y="55"/>
                    </a:lnTo>
                    <a:cubicBezTo>
                      <a:pt x="12" y="56"/>
                      <a:pt x="9" y="58"/>
                      <a:pt x="7" y="60"/>
                    </a:cubicBezTo>
                    <a:cubicBezTo>
                      <a:pt x="5" y="63"/>
                      <a:pt x="4" y="66"/>
                      <a:pt x="5" y="69"/>
                    </a:cubicBezTo>
                    <a:lnTo>
                      <a:pt x="50" y="316"/>
                    </a:lnTo>
                    <a:lnTo>
                      <a:pt x="351" y="261"/>
                    </a:lnTo>
                    <a:lnTo>
                      <a:pt x="306" y="14"/>
                    </a:lnTo>
                    <a:cubicBezTo>
                      <a:pt x="305" y="9"/>
                      <a:pt x="300" y="5"/>
                      <a:pt x="295" y="5"/>
                    </a:cubicBezTo>
                    <a:moveTo>
                      <a:pt x="48" y="321"/>
                    </a:moveTo>
                    <a:cubicBezTo>
                      <a:pt x="47" y="321"/>
                      <a:pt x="47" y="321"/>
                      <a:pt x="46" y="321"/>
                    </a:cubicBezTo>
                    <a:cubicBezTo>
                      <a:pt x="46" y="320"/>
                      <a:pt x="46" y="320"/>
                      <a:pt x="45" y="319"/>
                    </a:cubicBezTo>
                    <a:lnTo>
                      <a:pt x="0" y="70"/>
                    </a:lnTo>
                    <a:cubicBezTo>
                      <a:pt x="-1" y="66"/>
                      <a:pt x="0" y="61"/>
                      <a:pt x="3" y="57"/>
                    </a:cubicBezTo>
                    <a:cubicBezTo>
                      <a:pt x="6" y="54"/>
                      <a:pt x="9" y="51"/>
                      <a:pt x="14" y="50"/>
                    </a:cubicBezTo>
                    <a:lnTo>
                      <a:pt x="292" y="0"/>
                    </a:lnTo>
                    <a:cubicBezTo>
                      <a:pt x="301" y="-2"/>
                      <a:pt x="310" y="4"/>
                      <a:pt x="311" y="14"/>
                    </a:cubicBezTo>
                    <a:lnTo>
                      <a:pt x="356" y="263"/>
                    </a:lnTo>
                    <a:lnTo>
                      <a:pt x="356" y="264"/>
                    </a:lnTo>
                    <a:cubicBezTo>
                      <a:pt x="356" y="265"/>
                      <a:pt x="355" y="265"/>
                      <a:pt x="354" y="265"/>
                    </a:cubicBezTo>
                    <a:lnTo>
                      <a:pt x="48" y="3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2085;p72">
                <a:extLst>
                  <a:ext uri="{FF2B5EF4-FFF2-40B4-BE49-F238E27FC236}">
                    <a16:creationId xmlns:a16="http://schemas.microsoft.com/office/drawing/2014/main" id="{F4D07A8B-23CE-F7B7-A771-8F802E3A2F39}"/>
                  </a:ext>
                </a:extLst>
              </p:cNvPr>
              <p:cNvSpPr/>
              <p:nvPr/>
            </p:nvSpPr>
            <p:spPr>
              <a:xfrm>
                <a:off x="2958480" y="4557240"/>
                <a:ext cx="294480" cy="186120"/>
              </a:xfrm>
              <a:custGeom>
                <a:avLst/>
                <a:gdLst/>
                <a:ahLst/>
                <a:cxnLst/>
                <a:rect l="l" t="t" r="r" b="b"/>
                <a:pathLst>
                  <a:path w="818" h="517" extrusionOk="0">
                    <a:moveTo>
                      <a:pt x="751" y="0"/>
                    </a:moveTo>
                    <a:lnTo>
                      <a:pt x="818" y="369"/>
                    </a:lnTo>
                    <a:lnTo>
                      <a:pt x="818" y="369"/>
                    </a:lnTo>
                    <a:cubicBezTo>
                      <a:pt x="818" y="378"/>
                      <a:pt x="813" y="385"/>
                      <a:pt x="805" y="386"/>
                    </a:cubicBezTo>
                    <a:lnTo>
                      <a:pt x="84" y="517"/>
                    </a:lnTo>
                    <a:cubicBezTo>
                      <a:pt x="76" y="519"/>
                      <a:pt x="68" y="513"/>
                      <a:pt x="66" y="504"/>
                    </a:cubicBezTo>
                    <a:lnTo>
                      <a:pt x="0" y="136"/>
                    </a:lnTo>
                    <a:lnTo>
                      <a:pt x="75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2086;p72">
                <a:extLst>
                  <a:ext uri="{FF2B5EF4-FFF2-40B4-BE49-F238E27FC236}">
                    <a16:creationId xmlns:a16="http://schemas.microsoft.com/office/drawing/2014/main" id="{2C5D72AD-DADE-93C4-0CEF-25CD2DA5A2A6}"/>
                  </a:ext>
                </a:extLst>
              </p:cNvPr>
              <p:cNvSpPr/>
              <p:nvPr/>
            </p:nvSpPr>
            <p:spPr>
              <a:xfrm>
                <a:off x="2994480" y="4568760"/>
                <a:ext cx="183600" cy="99720"/>
              </a:xfrm>
              <a:custGeom>
                <a:avLst/>
                <a:gdLst/>
                <a:ahLst/>
                <a:cxnLst/>
                <a:rect l="l" t="t" r="r" b="b"/>
                <a:pathLst>
                  <a:path w="510" h="277" extrusionOk="0">
                    <a:moveTo>
                      <a:pt x="475" y="0"/>
                    </a:moveTo>
                    <a:lnTo>
                      <a:pt x="510" y="191"/>
                    </a:lnTo>
                    <a:lnTo>
                      <a:pt x="35" y="277"/>
                    </a:lnTo>
                    <a:lnTo>
                      <a:pt x="0" y="86"/>
                    </a:lnTo>
                    <a:lnTo>
                      <a:pt x="4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2087;p72">
                <a:extLst>
                  <a:ext uri="{FF2B5EF4-FFF2-40B4-BE49-F238E27FC236}">
                    <a16:creationId xmlns:a16="http://schemas.microsoft.com/office/drawing/2014/main" id="{3C292E8C-9579-ACD1-F157-B656671ADC55}"/>
                  </a:ext>
                </a:extLst>
              </p:cNvPr>
              <p:cNvSpPr/>
              <p:nvPr/>
            </p:nvSpPr>
            <p:spPr>
              <a:xfrm>
                <a:off x="2958480" y="4557240"/>
                <a:ext cx="273240" cy="66240"/>
              </a:xfrm>
              <a:custGeom>
                <a:avLst/>
                <a:gdLst/>
                <a:ahLst/>
                <a:cxnLst/>
                <a:rect l="l" t="t" r="r" b="b"/>
                <a:pathLst>
                  <a:path w="759" h="184" extrusionOk="0">
                    <a:moveTo>
                      <a:pt x="750" y="0"/>
                    </a:moveTo>
                    <a:lnTo>
                      <a:pt x="759" y="48"/>
                    </a:lnTo>
                    <a:lnTo>
                      <a:pt x="8" y="184"/>
                    </a:lnTo>
                    <a:lnTo>
                      <a:pt x="0" y="136"/>
                    </a:lnTo>
                    <a:lnTo>
                      <a:pt x="750" y="0"/>
                    </a:lnTo>
                    <a:close/>
                  </a:path>
                </a:pathLst>
              </a:custGeom>
              <a:solidFill>
                <a:schemeClr val="dk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2088;p72">
                <a:extLst>
                  <a:ext uri="{FF2B5EF4-FFF2-40B4-BE49-F238E27FC236}">
                    <a16:creationId xmlns:a16="http://schemas.microsoft.com/office/drawing/2014/main" id="{82C555BF-66BC-32EA-45C6-023037F140B1}"/>
                  </a:ext>
                </a:extLst>
              </p:cNvPr>
              <p:cNvSpPr/>
              <p:nvPr/>
            </p:nvSpPr>
            <p:spPr>
              <a:xfrm>
                <a:off x="3165840" y="4557240"/>
                <a:ext cx="87120" cy="149400"/>
              </a:xfrm>
              <a:custGeom>
                <a:avLst/>
                <a:gdLst/>
                <a:ahLst/>
                <a:cxnLst/>
                <a:rect l="l" t="t" r="r" b="b"/>
                <a:pathLst>
                  <a:path w="242" h="415" extrusionOk="0">
                    <a:moveTo>
                      <a:pt x="175" y="0"/>
                    </a:moveTo>
                    <a:lnTo>
                      <a:pt x="242" y="368"/>
                    </a:lnTo>
                    <a:lnTo>
                      <a:pt x="242" y="369"/>
                    </a:lnTo>
                    <a:lnTo>
                      <a:pt x="242" y="369"/>
                    </a:lnTo>
                    <a:cubicBezTo>
                      <a:pt x="242" y="378"/>
                      <a:pt x="237" y="385"/>
                      <a:pt x="229" y="386"/>
                    </a:cubicBezTo>
                    <a:lnTo>
                      <a:pt x="70" y="415"/>
                    </a:lnTo>
                    <a:lnTo>
                      <a:pt x="0" y="31"/>
                    </a:lnTo>
                    <a:lnTo>
                      <a:pt x="1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2089;p72">
                <a:extLst>
                  <a:ext uri="{FF2B5EF4-FFF2-40B4-BE49-F238E27FC236}">
                    <a16:creationId xmlns:a16="http://schemas.microsoft.com/office/drawing/2014/main" id="{2C222D72-330C-7B48-8FF2-7C61F8255B15}"/>
                  </a:ext>
                </a:extLst>
              </p:cNvPr>
              <p:cNvSpPr/>
              <p:nvPr/>
            </p:nvSpPr>
            <p:spPr>
              <a:xfrm>
                <a:off x="3165840" y="4557240"/>
                <a:ext cx="69120" cy="46080"/>
              </a:xfrm>
              <a:custGeom>
                <a:avLst/>
                <a:gdLst/>
                <a:ahLst/>
                <a:cxnLst/>
                <a:rect l="l" t="t" r="r" b="b"/>
                <a:pathLst>
                  <a:path w="192" h="128" extrusionOk="0">
                    <a:moveTo>
                      <a:pt x="175" y="0"/>
                    </a:moveTo>
                    <a:lnTo>
                      <a:pt x="192" y="96"/>
                    </a:lnTo>
                    <a:lnTo>
                      <a:pt x="18" y="128"/>
                    </a:lnTo>
                    <a:lnTo>
                      <a:pt x="0" y="31"/>
                    </a:lnTo>
                    <a:lnTo>
                      <a:pt x="175" y="0"/>
                    </a:lnTo>
                    <a:close/>
                  </a:path>
                </a:pathLst>
              </a:custGeom>
              <a:solidFill>
                <a:schemeClr val="accent1"/>
              </a:solidFill>
              <a:ln>
                <a:noFill/>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2090;p72">
                <a:extLst>
                  <a:ext uri="{FF2B5EF4-FFF2-40B4-BE49-F238E27FC236}">
                    <a16:creationId xmlns:a16="http://schemas.microsoft.com/office/drawing/2014/main" id="{90AB8118-C704-4E47-EB01-A69AFAF636A4}"/>
                  </a:ext>
                </a:extLst>
              </p:cNvPr>
              <p:cNvSpPr/>
              <p:nvPr/>
            </p:nvSpPr>
            <p:spPr>
              <a:xfrm>
                <a:off x="2958480" y="4537080"/>
                <a:ext cx="270360" cy="69120"/>
              </a:xfrm>
              <a:custGeom>
                <a:avLst/>
                <a:gdLst/>
                <a:ahLst/>
                <a:cxnLst/>
                <a:rect l="l" t="t" r="r" b="b"/>
                <a:pathLst>
                  <a:path w="751" h="192" extrusionOk="0">
                    <a:moveTo>
                      <a:pt x="0" y="192"/>
                    </a:moveTo>
                    <a:lnTo>
                      <a:pt x="751" y="56"/>
                    </a:lnTo>
                    <a:lnTo>
                      <a:pt x="694" y="4"/>
                    </a:lnTo>
                    <a:cubicBezTo>
                      <a:pt x="691" y="1"/>
                      <a:pt x="687" y="0"/>
                      <a:pt x="682" y="0"/>
                    </a:cubicBezTo>
                    <a:lnTo>
                      <a:pt x="44" y="116"/>
                    </a:lnTo>
                    <a:cubicBezTo>
                      <a:pt x="40" y="117"/>
                      <a:pt x="36" y="119"/>
                      <a:pt x="34" y="123"/>
                    </a:cubicBezTo>
                    <a:lnTo>
                      <a:pt x="0" y="192"/>
                    </a:lnTo>
                    <a:close/>
                  </a:path>
                </a:pathLst>
              </a:custGeom>
              <a:solidFill>
                <a:schemeClr val="lt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828" name="Google Shape;2091;p72">
                <a:extLst>
                  <a:ext uri="{FF2B5EF4-FFF2-40B4-BE49-F238E27FC236}">
                    <a16:creationId xmlns:a16="http://schemas.microsoft.com/office/drawing/2014/main" id="{F597A175-EE60-697B-E394-3C5F51908918}"/>
                  </a:ext>
                </a:extLst>
              </p:cNvPr>
              <p:cNvSpPr/>
              <p:nvPr/>
            </p:nvSpPr>
            <p:spPr>
              <a:xfrm>
                <a:off x="2958480" y="4566960"/>
                <a:ext cx="117000" cy="39240"/>
              </a:xfrm>
              <a:custGeom>
                <a:avLst/>
                <a:gdLst/>
                <a:ahLst/>
                <a:cxnLst/>
                <a:rect l="l" t="t" r="r" b="b"/>
                <a:pathLst>
                  <a:path w="325" h="109" extrusionOk="0">
                    <a:moveTo>
                      <a:pt x="0" y="109"/>
                    </a:moveTo>
                    <a:lnTo>
                      <a:pt x="325" y="50"/>
                    </a:lnTo>
                    <a:cubicBezTo>
                      <a:pt x="306" y="45"/>
                      <a:pt x="287" y="39"/>
                      <a:pt x="269" y="30"/>
                    </a:cubicBezTo>
                    <a:cubicBezTo>
                      <a:pt x="253" y="22"/>
                      <a:pt x="238" y="12"/>
                      <a:pt x="224" y="0"/>
                    </a:cubicBezTo>
                    <a:lnTo>
                      <a:pt x="44" y="33"/>
                    </a:lnTo>
                    <a:cubicBezTo>
                      <a:pt x="40" y="34"/>
                      <a:pt x="36" y="36"/>
                      <a:pt x="34" y="40"/>
                    </a:cubicBezTo>
                    <a:lnTo>
                      <a:pt x="0" y="10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2092;p72">
                <a:extLst>
                  <a:ext uri="{FF2B5EF4-FFF2-40B4-BE49-F238E27FC236}">
                    <a16:creationId xmlns:a16="http://schemas.microsoft.com/office/drawing/2014/main" id="{B71F9BB5-BCF0-8A6E-6BD5-CF515444632A}"/>
                  </a:ext>
                </a:extLst>
              </p:cNvPr>
              <p:cNvSpPr/>
              <p:nvPr/>
            </p:nvSpPr>
            <p:spPr>
              <a:xfrm>
                <a:off x="3083760" y="4546440"/>
                <a:ext cx="115920" cy="22320"/>
              </a:xfrm>
              <a:custGeom>
                <a:avLst/>
                <a:gdLst/>
                <a:ahLst/>
                <a:cxnLst/>
                <a:rect l="l" t="t" r="r" b="b"/>
                <a:pathLst>
                  <a:path w="322" h="62" extrusionOk="0">
                    <a:moveTo>
                      <a:pt x="320" y="5"/>
                    </a:moveTo>
                    <a:cubicBezTo>
                      <a:pt x="307" y="8"/>
                      <a:pt x="294" y="10"/>
                      <a:pt x="281" y="13"/>
                    </a:cubicBezTo>
                    <a:lnTo>
                      <a:pt x="241" y="21"/>
                    </a:lnTo>
                    <a:cubicBezTo>
                      <a:pt x="215" y="26"/>
                      <a:pt x="188" y="31"/>
                      <a:pt x="162" y="36"/>
                    </a:cubicBezTo>
                    <a:cubicBezTo>
                      <a:pt x="135" y="41"/>
                      <a:pt x="109" y="45"/>
                      <a:pt x="82" y="50"/>
                    </a:cubicBezTo>
                    <a:lnTo>
                      <a:pt x="43" y="56"/>
                    </a:lnTo>
                    <a:cubicBezTo>
                      <a:pt x="29" y="58"/>
                      <a:pt x="16" y="61"/>
                      <a:pt x="3" y="62"/>
                    </a:cubicBezTo>
                    <a:cubicBezTo>
                      <a:pt x="1" y="63"/>
                      <a:pt x="0" y="62"/>
                      <a:pt x="0" y="60"/>
                    </a:cubicBezTo>
                    <a:cubicBezTo>
                      <a:pt x="0" y="59"/>
                      <a:pt x="1" y="58"/>
                      <a:pt x="2" y="58"/>
                    </a:cubicBezTo>
                    <a:cubicBezTo>
                      <a:pt x="15" y="55"/>
                      <a:pt x="28" y="52"/>
                      <a:pt x="41" y="49"/>
                    </a:cubicBezTo>
                    <a:lnTo>
                      <a:pt x="81" y="42"/>
                    </a:lnTo>
                    <a:cubicBezTo>
                      <a:pt x="107" y="36"/>
                      <a:pt x="134" y="32"/>
                      <a:pt x="160" y="27"/>
                    </a:cubicBezTo>
                    <a:cubicBezTo>
                      <a:pt x="187" y="22"/>
                      <a:pt x="213" y="17"/>
                      <a:pt x="240" y="13"/>
                    </a:cubicBezTo>
                    <a:lnTo>
                      <a:pt x="280" y="6"/>
                    </a:lnTo>
                    <a:cubicBezTo>
                      <a:pt x="293" y="4"/>
                      <a:pt x="306" y="2"/>
                      <a:pt x="319" y="0"/>
                    </a:cubicBezTo>
                    <a:cubicBezTo>
                      <a:pt x="321" y="0"/>
                      <a:pt x="322" y="1"/>
                      <a:pt x="322" y="2"/>
                    </a:cubicBezTo>
                    <a:cubicBezTo>
                      <a:pt x="322" y="3"/>
                      <a:pt x="321" y="4"/>
                      <a:pt x="320"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2093;p72">
                <a:extLst>
                  <a:ext uri="{FF2B5EF4-FFF2-40B4-BE49-F238E27FC236}">
                    <a16:creationId xmlns:a16="http://schemas.microsoft.com/office/drawing/2014/main" id="{86FE6B66-8286-4F1F-0C5B-49690463686F}"/>
                  </a:ext>
                </a:extLst>
              </p:cNvPr>
              <p:cNvSpPr/>
              <p:nvPr/>
            </p:nvSpPr>
            <p:spPr>
              <a:xfrm>
                <a:off x="3008520" y="4619880"/>
                <a:ext cx="8640" cy="41040"/>
              </a:xfrm>
              <a:custGeom>
                <a:avLst/>
                <a:gdLst/>
                <a:ahLst/>
                <a:cxnLst/>
                <a:rect l="l" t="t" r="r" b="b"/>
                <a:pathLst>
                  <a:path w="24" h="114" extrusionOk="0">
                    <a:moveTo>
                      <a:pt x="4" y="2"/>
                    </a:moveTo>
                    <a:cubicBezTo>
                      <a:pt x="7" y="11"/>
                      <a:pt x="9" y="20"/>
                      <a:pt x="11" y="29"/>
                    </a:cubicBezTo>
                    <a:cubicBezTo>
                      <a:pt x="13" y="38"/>
                      <a:pt x="15" y="47"/>
                      <a:pt x="17" y="56"/>
                    </a:cubicBezTo>
                    <a:cubicBezTo>
                      <a:pt x="18" y="65"/>
                      <a:pt x="20" y="74"/>
                      <a:pt x="21" y="83"/>
                    </a:cubicBezTo>
                    <a:cubicBezTo>
                      <a:pt x="22" y="93"/>
                      <a:pt x="24" y="102"/>
                      <a:pt x="24" y="111"/>
                    </a:cubicBezTo>
                    <a:cubicBezTo>
                      <a:pt x="24" y="112"/>
                      <a:pt x="23" y="113"/>
                      <a:pt x="22" y="114"/>
                    </a:cubicBezTo>
                    <a:cubicBezTo>
                      <a:pt x="21" y="114"/>
                      <a:pt x="20" y="113"/>
                      <a:pt x="20" y="112"/>
                    </a:cubicBezTo>
                    <a:cubicBezTo>
                      <a:pt x="17" y="103"/>
                      <a:pt x="15" y="94"/>
                      <a:pt x="13" y="85"/>
                    </a:cubicBezTo>
                    <a:cubicBezTo>
                      <a:pt x="11" y="76"/>
                      <a:pt x="9" y="67"/>
                      <a:pt x="7" y="58"/>
                    </a:cubicBezTo>
                    <a:cubicBezTo>
                      <a:pt x="6" y="49"/>
                      <a:pt x="4" y="40"/>
                      <a:pt x="3" y="30"/>
                    </a:cubicBezTo>
                    <a:cubicBezTo>
                      <a:pt x="2" y="21"/>
                      <a:pt x="1" y="12"/>
                      <a:pt x="0" y="3"/>
                    </a:cubicBezTo>
                    <a:cubicBezTo>
                      <a:pt x="0" y="2"/>
                      <a:pt x="1" y="0"/>
                      <a:pt x="2" y="0"/>
                    </a:cubicBezTo>
                    <a:cubicBezTo>
                      <a:pt x="3" y="0"/>
                      <a:pt x="4" y="1"/>
                      <a:pt x="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2094;p72">
                <a:extLst>
                  <a:ext uri="{FF2B5EF4-FFF2-40B4-BE49-F238E27FC236}">
                    <a16:creationId xmlns:a16="http://schemas.microsoft.com/office/drawing/2014/main" id="{06441809-E005-4E6D-9680-E4528B3DB974}"/>
                  </a:ext>
                </a:extLst>
              </p:cNvPr>
              <p:cNvSpPr/>
              <p:nvPr/>
            </p:nvSpPr>
            <p:spPr>
              <a:xfrm>
                <a:off x="2958480" y="4599720"/>
                <a:ext cx="60840" cy="143640"/>
              </a:xfrm>
              <a:custGeom>
                <a:avLst/>
                <a:gdLst/>
                <a:ahLst/>
                <a:cxnLst/>
                <a:rect l="l" t="t" r="r" b="b"/>
                <a:pathLst>
                  <a:path w="169" h="399" extrusionOk="0">
                    <a:moveTo>
                      <a:pt x="99" y="0"/>
                    </a:moveTo>
                    <a:lnTo>
                      <a:pt x="169" y="383"/>
                    </a:lnTo>
                    <a:lnTo>
                      <a:pt x="84" y="399"/>
                    </a:lnTo>
                    <a:cubicBezTo>
                      <a:pt x="76" y="400"/>
                      <a:pt x="68" y="393"/>
                      <a:pt x="66" y="382"/>
                    </a:cubicBezTo>
                    <a:lnTo>
                      <a:pt x="0" y="18"/>
                    </a:lnTo>
                    <a:lnTo>
                      <a:pt x="99"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2095;p72">
                <a:extLst>
                  <a:ext uri="{FF2B5EF4-FFF2-40B4-BE49-F238E27FC236}">
                    <a16:creationId xmlns:a16="http://schemas.microsoft.com/office/drawing/2014/main" id="{3113691B-55D8-DA8A-48C1-CDF88CF0611D}"/>
                  </a:ext>
                </a:extLst>
              </p:cNvPr>
              <p:cNvSpPr/>
              <p:nvPr/>
            </p:nvSpPr>
            <p:spPr>
              <a:xfrm>
                <a:off x="2958480" y="4605840"/>
                <a:ext cx="294480" cy="137520"/>
              </a:xfrm>
              <a:custGeom>
                <a:avLst/>
                <a:gdLst/>
                <a:ahLst/>
                <a:cxnLst/>
                <a:rect l="l" t="t" r="r" b="b"/>
                <a:pathLst>
                  <a:path w="818" h="382" extrusionOk="0">
                    <a:moveTo>
                      <a:pt x="772" y="199"/>
                    </a:moveTo>
                    <a:cubicBezTo>
                      <a:pt x="793" y="195"/>
                      <a:pt x="813" y="209"/>
                      <a:pt x="817" y="230"/>
                    </a:cubicBezTo>
                    <a:lnTo>
                      <a:pt x="818" y="234"/>
                    </a:lnTo>
                    <a:lnTo>
                      <a:pt x="818" y="234"/>
                    </a:lnTo>
                    <a:cubicBezTo>
                      <a:pt x="818" y="243"/>
                      <a:pt x="813" y="250"/>
                      <a:pt x="805" y="251"/>
                    </a:cubicBezTo>
                    <a:lnTo>
                      <a:pt x="84" y="382"/>
                    </a:lnTo>
                    <a:cubicBezTo>
                      <a:pt x="76" y="384"/>
                      <a:pt x="68" y="378"/>
                      <a:pt x="66" y="369"/>
                    </a:cubicBezTo>
                    <a:lnTo>
                      <a:pt x="0" y="1"/>
                    </a:lnTo>
                    <a:cubicBezTo>
                      <a:pt x="26" y="-4"/>
                      <a:pt x="51" y="14"/>
                      <a:pt x="56" y="40"/>
                    </a:cubicBezTo>
                    <a:lnTo>
                      <a:pt x="102" y="295"/>
                    </a:lnTo>
                    <a:cubicBezTo>
                      <a:pt x="105" y="309"/>
                      <a:pt x="118" y="318"/>
                      <a:pt x="131" y="315"/>
                    </a:cubicBezTo>
                    <a:lnTo>
                      <a:pt x="772" y="199"/>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3" name="Google Shape;2096;p72">
                <a:extLst>
                  <a:ext uri="{FF2B5EF4-FFF2-40B4-BE49-F238E27FC236}">
                    <a16:creationId xmlns:a16="http://schemas.microsoft.com/office/drawing/2014/main" id="{C8CAAB57-7E12-ACD1-E5EC-A6B7AF37E17E}"/>
                  </a:ext>
                </a:extLst>
              </p:cNvPr>
              <p:cNvSpPr/>
              <p:nvPr/>
            </p:nvSpPr>
            <p:spPr>
              <a:xfrm>
                <a:off x="2957400" y="4536360"/>
                <a:ext cx="296280" cy="208080"/>
              </a:xfrm>
              <a:custGeom>
                <a:avLst/>
                <a:gdLst/>
                <a:ahLst/>
                <a:cxnLst/>
                <a:rect l="l" t="t" r="r" b="b"/>
                <a:pathLst>
                  <a:path w="823" h="578" extrusionOk="0">
                    <a:moveTo>
                      <a:pt x="817" y="436"/>
                    </a:moveTo>
                    <a:cubicBezTo>
                      <a:pt x="816" y="437"/>
                      <a:pt x="815" y="438"/>
                      <a:pt x="814" y="439"/>
                    </a:cubicBezTo>
                    <a:cubicBezTo>
                      <a:pt x="812" y="441"/>
                      <a:pt x="810" y="442"/>
                      <a:pt x="808" y="442"/>
                    </a:cubicBezTo>
                    <a:lnTo>
                      <a:pt x="651" y="470"/>
                    </a:lnTo>
                    <a:lnTo>
                      <a:pt x="600" y="188"/>
                    </a:lnTo>
                    <a:lnTo>
                      <a:pt x="769" y="157"/>
                    </a:lnTo>
                    <a:lnTo>
                      <a:pt x="800" y="328"/>
                    </a:lnTo>
                    <a:lnTo>
                      <a:pt x="818" y="426"/>
                    </a:lnTo>
                    <a:cubicBezTo>
                      <a:pt x="818" y="427"/>
                      <a:pt x="818" y="427"/>
                      <a:pt x="818" y="427"/>
                    </a:cubicBezTo>
                    <a:lnTo>
                      <a:pt x="818" y="428"/>
                    </a:lnTo>
                    <a:cubicBezTo>
                      <a:pt x="819" y="431"/>
                      <a:pt x="818" y="433"/>
                      <a:pt x="817" y="436"/>
                    </a:cubicBezTo>
                    <a:moveTo>
                      <a:pt x="174" y="557"/>
                    </a:moveTo>
                    <a:lnTo>
                      <a:pt x="140" y="370"/>
                    </a:lnTo>
                    <a:lnTo>
                      <a:pt x="612" y="284"/>
                    </a:lnTo>
                    <a:lnTo>
                      <a:pt x="646" y="471"/>
                    </a:lnTo>
                    <a:lnTo>
                      <a:pt x="174" y="557"/>
                    </a:lnTo>
                    <a:moveTo>
                      <a:pt x="14" y="244"/>
                    </a:moveTo>
                    <a:lnTo>
                      <a:pt x="13" y="239"/>
                    </a:lnTo>
                    <a:lnTo>
                      <a:pt x="5" y="196"/>
                    </a:lnTo>
                    <a:lnTo>
                      <a:pt x="100" y="179"/>
                    </a:lnTo>
                    <a:lnTo>
                      <a:pt x="108" y="222"/>
                    </a:lnTo>
                    <a:lnTo>
                      <a:pt x="109" y="227"/>
                    </a:lnTo>
                    <a:lnTo>
                      <a:pt x="169" y="557"/>
                    </a:lnTo>
                    <a:lnTo>
                      <a:pt x="87" y="572"/>
                    </a:lnTo>
                    <a:cubicBezTo>
                      <a:pt x="83" y="573"/>
                      <a:pt x="80" y="572"/>
                      <a:pt x="77" y="569"/>
                    </a:cubicBezTo>
                    <a:cubicBezTo>
                      <a:pt x="74" y="566"/>
                      <a:pt x="72" y="562"/>
                      <a:pt x="71" y="557"/>
                    </a:cubicBezTo>
                    <a:lnTo>
                      <a:pt x="71" y="557"/>
                    </a:lnTo>
                    <a:lnTo>
                      <a:pt x="14" y="244"/>
                    </a:lnTo>
                    <a:moveTo>
                      <a:pt x="40" y="126"/>
                    </a:moveTo>
                    <a:cubicBezTo>
                      <a:pt x="41" y="123"/>
                      <a:pt x="44" y="121"/>
                      <a:pt x="48" y="120"/>
                    </a:cubicBezTo>
                    <a:lnTo>
                      <a:pt x="230" y="87"/>
                    </a:lnTo>
                    <a:lnTo>
                      <a:pt x="686" y="5"/>
                    </a:lnTo>
                    <a:cubicBezTo>
                      <a:pt x="686" y="5"/>
                      <a:pt x="687" y="4"/>
                      <a:pt x="688" y="4"/>
                    </a:cubicBezTo>
                    <a:cubicBezTo>
                      <a:pt x="691" y="4"/>
                      <a:pt x="693" y="6"/>
                      <a:pt x="696" y="8"/>
                    </a:cubicBezTo>
                    <a:lnTo>
                      <a:pt x="749" y="56"/>
                    </a:lnTo>
                    <a:lnTo>
                      <a:pt x="579" y="87"/>
                    </a:lnTo>
                    <a:lnTo>
                      <a:pt x="579" y="87"/>
                    </a:lnTo>
                    <a:lnTo>
                      <a:pt x="579" y="87"/>
                    </a:lnTo>
                    <a:lnTo>
                      <a:pt x="578" y="87"/>
                    </a:lnTo>
                    <a:lnTo>
                      <a:pt x="378" y="123"/>
                    </a:lnTo>
                    <a:lnTo>
                      <a:pt x="322" y="133"/>
                    </a:lnTo>
                    <a:lnTo>
                      <a:pt x="322" y="133"/>
                    </a:lnTo>
                    <a:lnTo>
                      <a:pt x="103" y="173"/>
                    </a:lnTo>
                    <a:lnTo>
                      <a:pt x="102" y="173"/>
                    </a:lnTo>
                    <a:lnTo>
                      <a:pt x="102" y="173"/>
                    </a:lnTo>
                    <a:lnTo>
                      <a:pt x="7" y="191"/>
                    </a:lnTo>
                    <a:lnTo>
                      <a:pt x="40" y="126"/>
                    </a:lnTo>
                    <a:moveTo>
                      <a:pt x="591" y="140"/>
                    </a:moveTo>
                    <a:lnTo>
                      <a:pt x="590" y="135"/>
                    </a:lnTo>
                    <a:lnTo>
                      <a:pt x="582" y="91"/>
                    </a:lnTo>
                    <a:lnTo>
                      <a:pt x="751" y="61"/>
                    </a:lnTo>
                    <a:lnTo>
                      <a:pt x="752" y="61"/>
                    </a:lnTo>
                    <a:lnTo>
                      <a:pt x="761" y="109"/>
                    </a:lnTo>
                    <a:lnTo>
                      <a:pt x="769" y="152"/>
                    </a:lnTo>
                    <a:lnTo>
                      <a:pt x="599" y="183"/>
                    </a:lnTo>
                    <a:lnTo>
                      <a:pt x="591" y="140"/>
                    </a:lnTo>
                    <a:moveTo>
                      <a:pt x="115" y="226"/>
                    </a:moveTo>
                    <a:lnTo>
                      <a:pt x="585" y="141"/>
                    </a:lnTo>
                    <a:lnTo>
                      <a:pt x="610" y="279"/>
                    </a:lnTo>
                    <a:lnTo>
                      <a:pt x="140" y="365"/>
                    </a:lnTo>
                    <a:lnTo>
                      <a:pt x="115" y="226"/>
                    </a:lnTo>
                    <a:moveTo>
                      <a:pt x="584" y="136"/>
                    </a:moveTo>
                    <a:lnTo>
                      <a:pt x="114" y="221"/>
                    </a:lnTo>
                    <a:lnTo>
                      <a:pt x="106" y="178"/>
                    </a:lnTo>
                    <a:lnTo>
                      <a:pt x="313" y="140"/>
                    </a:lnTo>
                    <a:lnTo>
                      <a:pt x="577" y="92"/>
                    </a:lnTo>
                    <a:lnTo>
                      <a:pt x="584" y="136"/>
                    </a:lnTo>
                    <a:moveTo>
                      <a:pt x="823" y="426"/>
                    </a:moveTo>
                    <a:lnTo>
                      <a:pt x="823" y="425"/>
                    </a:lnTo>
                    <a:lnTo>
                      <a:pt x="774" y="154"/>
                    </a:lnTo>
                    <a:lnTo>
                      <a:pt x="774" y="154"/>
                    </a:lnTo>
                    <a:lnTo>
                      <a:pt x="756" y="58"/>
                    </a:lnTo>
                    <a:lnTo>
                      <a:pt x="756" y="57"/>
                    </a:lnTo>
                    <a:lnTo>
                      <a:pt x="756" y="57"/>
                    </a:lnTo>
                    <a:lnTo>
                      <a:pt x="756" y="57"/>
                    </a:lnTo>
                    <a:lnTo>
                      <a:pt x="756" y="57"/>
                    </a:lnTo>
                    <a:cubicBezTo>
                      <a:pt x="756" y="57"/>
                      <a:pt x="756" y="56"/>
                      <a:pt x="755" y="56"/>
                    </a:cubicBezTo>
                    <a:lnTo>
                      <a:pt x="755" y="56"/>
                    </a:lnTo>
                    <a:lnTo>
                      <a:pt x="755" y="56"/>
                    </a:lnTo>
                    <a:lnTo>
                      <a:pt x="699" y="4"/>
                    </a:lnTo>
                    <a:cubicBezTo>
                      <a:pt x="695" y="1"/>
                      <a:pt x="690" y="-1"/>
                      <a:pt x="685" y="0"/>
                    </a:cubicBezTo>
                    <a:lnTo>
                      <a:pt x="47" y="115"/>
                    </a:lnTo>
                    <a:cubicBezTo>
                      <a:pt x="42" y="116"/>
                      <a:pt x="38" y="120"/>
                      <a:pt x="35" y="124"/>
                    </a:cubicBezTo>
                    <a:lnTo>
                      <a:pt x="1" y="192"/>
                    </a:lnTo>
                    <a:lnTo>
                      <a:pt x="0" y="193"/>
                    </a:lnTo>
                    <a:lnTo>
                      <a:pt x="0" y="193"/>
                    </a:lnTo>
                    <a:lnTo>
                      <a:pt x="0" y="193"/>
                    </a:lnTo>
                    <a:lnTo>
                      <a:pt x="0" y="194"/>
                    </a:lnTo>
                    <a:lnTo>
                      <a:pt x="0" y="194"/>
                    </a:lnTo>
                    <a:lnTo>
                      <a:pt x="9" y="243"/>
                    </a:lnTo>
                    <a:lnTo>
                      <a:pt x="66" y="558"/>
                    </a:lnTo>
                    <a:lnTo>
                      <a:pt x="67" y="562"/>
                    </a:lnTo>
                    <a:cubicBezTo>
                      <a:pt x="68" y="567"/>
                      <a:pt x="71" y="572"/>
                      <a:pt x="74" y="574"/>
                    </a:cubicBezTo>
                    <a:cubicBezTo>
                      <a:pt x="77" y="577"/>
                      <a:pt x="81" y="578"/>
                      <a:pt x="85" y="578"/>
                    </a:cubicBezTo>
                    <a:cubicBezTo>
                      <a:pt x="86" y="578"/>
                      <a:pt x="87" y="578"/>
                      <a:pt x="88" y="578"/>
                    </a:cubicBezTo>
                    <a:lnTo>
                      <a:pt x="649" y="476"/>
                    </a:lnTo>
                    <a:lnTo>
                      <a:pt x="649" y="476"/>
                    </a:lnTo>
                    <a:lnTo>
                      <a:pt x="809" y="447"/>
                    </a:lnTo>
                    <a:cubicBezTo>
                      <a:pt x="818" y="445"/>
                      <a:pt x="824" y="437"/>
                      <a:pt x="823" y="427"/>
                    </a:cubicBezTo>
                    <a:lnTo>
                      <a:pt x="823" y="427"/>
                    </a:lnTo>
                    <a:lnTo>
                      <a:pt x="823" y="42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2097;p72">
                <a:extLst>
                  <a:ext uri="{FF2B5EF4-FFF2-40B4-BE49-F238E27FC236}">
                    <a16:creationId xmlns:a16="http://schemas.microsoft.com/office/drawing/2014/main" id="{87C0B6C8-0B3D-B4B7-60BD-2DDD67974225}"/>
                  </a:ext>
                </a:extLst>
              </p:cNvPr>
              <p:cNvSpPr/>
              <p:nvPr/>
            </p:nvSpPr>
            <p:spPr>
              <a:xfrm>
                <a:off x="3020760" y="4641480"/>
                <a:ext cx="160560" cy="73080"/>
              </a:xfrm>
              <a:custGeom>
                <a:avLst/>
                <a:gdLst/>
                <a:ahLst/>
                <a:cxnLst/>
                <a:rect l="l" t="t" r="r" b="b"/>
                <a:pathLst>
                  <a:path w="446" h="203" extrusionOk="0">
                    <a:moveTo>
                      <a:pt x="0" y="203"/>
                    </a:moveTo>
                    <a:lnTo>
                      <a:pt x="446" y="122"/>
                    </a:lnTo>
                    <a:lnTo>
                      <a:pt x="381" y="0"/>
                    </a:lnTo>
                    <a:lnTo>
                      <a:pt x="18" y="65"/>
                    </a:lnTo>
                    <a:lnTo>
                      <a:pt x="0" y="203"/>
                    </a:lnTo>
                    <a:close/>
                  </a:path>
                </a:pathLst>
              </a:custGeom>
              <a:solidFill>
                <a:schemeClr val="accent5"/>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2098;p72">
                <a:extLst>
                  <a:ext uri="{FF2B5EF4-FFF2-40B4-BE49-F238E27FC236}">
                    <a16:creationId xmlns:a16="http://schemas.microsoft.com/office/drawing/2014/main" id="{6E18BCEC-B294-0536-F5FF-6C8920BEA87E}"/>
                  </a:ext>
                </a:extLst>
              </p:cNvPr>
              <p:cNvSpPr/>
              <p:nvPr/>
            </p:nvSpPr>
            <p:spPr>
              <a:xfrm>
                <a:off x="3020760" y="4660200"/>
                <a:ext cx="55080" cy="54360"/>
              </a:xfrm>
              <a:custGeom>
                <a:avLst/>
                <a:gdLst/>
                <a:ahLst/>
                <a:cxnLst/>
                <a:rect l="l" t="t" r="r" b="b"/>
                <a:pathLst>
                  <a:path w="153" h="151" extrusionOk="0">
                    <a:moveTo>
                      <a:pt x="0" y="151"/>
                    </a:moveTo>
                    <a:lnTo>
                      <a:pt x="153" y="123"/>
                    </a:lnTo>
                    <a:cubicBezTo>
                      <a:pt x="141" y="110"/>
                      <a:pt x="130" y="95"/>
                      <a:pt x="121" y="79"/>
                    </a:cubicBezTo>
                    <a:cubicBezTo>
                      <a:pt x="107" y="55"/>
                      <a:pt x="98" y="28"/>
                      <a:pt x="94" y="0"/>
                    </a:cubicBezTo>
                    <a:lnTo>
                      <a:pt x="18" y="13"/>
                    </a:lnTo>
                    <a:lnTo>
                      <a:pt x="0" y="151"/>
                    </a:lnTo>
                    <a:close/>
                  </a:path>
                </a:pathLst>
              </a:custGeom>
              <a:solidFill>
                <a:srgbClr val="342E39">
                  <a:alpha val="34810"/>
                </a:srgbClr>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2099;p72">
                <a:extLst>
                  <a:ext uri="{FF2B5EF4-FFF2-40B4-BE49-F238E27FC236}">
                    <a16:creationId xmlns:a16="http://schemas.microsoft.com/office/drawing/2014/main" id="{E387C366-A926-EE37-8166-7625B95CDF56}"/>
                  </a:ext>
                </a:extLst>
              </p:cNvPr>
              <p:cNvSpPr/>
              <p:nvPr/>
            </p:nvSpPr>
            <p:spPr>
              <a:xfrm>
                <a:off x="3019680" y="4640400"/>
                <a:ext cx="162720" cy="74880"/>
              </a:xfrm>
              <a:custGeom>
                <a:avLst/>
                <a:gdLst/>
                <a:ahLst/>
                <a:cxnLst/>
                <a:rect l="l" t="t" r="r" b="b"/>
                <a:pathLst>
                  <a:path w="452" h="208" extrusionOk="0">
                    <a:moveTo>
                      <a:pt x="5" y="203"/>
                    </a:moveTo>
                    <a:lnTo>
                      <a:pt x="24" y="70"/>
                    </a:lnTo>
                    <a:lnTo>
                      <a:pt x="382" y="5"/>
                    </a:lnTo>
                    <a:lnTo>
                      <a:pt x="446" y="123"/>
                    </a:lnTo>
                    <a:lnTo>
                      <a:pt x="5" y="203"/>
                    </a:lnTo>
                    <a:moveTo>
                      <a:pt x="452" y="123"/>
                    </a:moveTo>
                    <a:lnTo>
                      <a:pt x="386" y="2"/>
                    </a:lnTo>
                    <a:cubicBezTo>
                      <a:pt x="385" y="1"/>
                      <a:pt x="384" y="0"/>
                      <a:pt x="383" y="0"/>
                    </a:cubicBezTo>
                    <a:lnTo>
                      <a:pt x="21" y="66"/>
                    </a:lnTo>
                    <a:cubicBezTo>
                      <a:pt x="20" y="66"/>
                      <a:pt x="19" y="67"/>
                      <a:pt x="19" y="68"/>
                    </a:cubicBezTo>
                    <a:lnTo>
                      <a:pt x="0" y="205"/>
                    </a:lnTo>
                    <a:cubicBezTo>
                      <a:pt x="0" y="206"/>
                      <a:pt x="0" y="207"/>
                      <a:pt x="1" y="207"/>
                    </a:cubicBezTo>
                    <a:cubicBezTo>
                      <a:pt x="1" y="208"/>
                      <a:pt x="2" y="208"/>
                      <a:pt x="3" y="208"/>
                    </a:cubicBezTo>
                    <a:lnTo>
                      <a:pt x="3" y="208"/>
                    </a:lnTo>
                    <a:lnTo>
                      <a:pt x="450" y="127"/>
                    </a:lnTo>
                    <a:cubicBezTo>
                      <a:pt x="451" y="127"/>
                      <a:pt x="451" y="126"/>
                      <a:pt x="452" y="126"/>
                    </a:cubicBezTo>
                    <a:cubicBezTo>
                      <a:pt x="452" y="125"/>
                      <a:pt x="452" y="124"/>
                      <a:pt x="452" y="123"/>
                    </a:cubicBezTo>
                    <a:close/>
                  </a:path>
                </a:pathLst>
              </a:custGeom>
              <a:solidFill>
                <a:schemeClr val="dk1"/>
              </a:solidFill>
              <a:ln>
                <a:noFill/>
              </a:ln>
            </p:spPr>
            <p:txBody>
              <a:bodyPr spcFirstLastPara="1" wrap="square" lIns="90000" tIns="29875" rIns="90000" bIns="29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2100;p72">
                <a:extLst>
                  <a:ext uri="{FF2B5EF4-FFF2-40B4-BE49-F238E27FC236}">
                    <a16:creationId xmlns:a16="http://schemas.microsoft.com/office/drawing/2014/main" id="{64B9A9F6-BFF3-D4A2-D310-D2705A57F219}"/>
                  </a:ext>
                </a:extLst>
              </p:cNvPr>
              <p:cNvSpPr/>
              <p:nvPr/>
            </p:nvSpPr>
            <p:spPr>
              <a:xfrm>
                <a:off x="3040200" y="4655160"/>
                <a:ext cx="109440" cy="21240"/>
              </a:xfrm>
              <a:custGeom>
                <a:avLst/>
                <a:gdLst/>
                <a:ahLst/>
                <a:cxnLst/>
                <a:rect l="l" t="t" r="r" b="b"/>
                <a:pathLst>
                  <a:path w="304" h="59" extrusionOk="0">
                    <a:moveTo>
                      <a:pt x="2" y="59"/>
                    </a:moveTo>
                    <a:cubicBezTo>
                      <a:pt x="3" y="59"/>
                      <a:pt x="3" y="59"/>
                      <a:pt x="3" y="59"/>
                    </a:cubicBezTo>
                    <a:lnTo>
                      <a:pt x="302" y="5"/>
                    </a:lnTo>
                    <a:cubicBezTo>
                      <a:pt x="303" y="5"/>
                      <a:pt x="304" y="3"/>
                      <a:pt x="304" y="2"/>
                    </a:cubicBezTo>
                    <a:cubicBezTo>
                      <a:pt x="304" y="1"/>
                      <a:pt x="302" y="0"/>
                      <a:pt x="301" y="0"/>
                    </a:cubicBezTo>
                    <a:lnTo>
                      <a:pt x="2" y="54"/>
                    </a:lnTo>
                    <a:cubicBezTo>
                      <a:pt x="1" y="55"/>
                      <a:pt x="0" y="56"/>
                      <a:pt x="0" y="57"/>
                    </a:cubicBezTo>
                    <a:cubicBezTo>
                      <a:pt x="0" y="58"/>
                      <a:pt x="1" y="59"/>
                      <a:pt x="2" y="5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8" name="Google Shape;2101;p72">
                <a:extLst>
                  <a:ext uri="{FF2B5EF4-FFF2-40B4-BE49-F238E27FC236}">
                    <a16:creationId xmlns:a16="http://schemas.microsoft.com/office/drawing/2014/main" id="{D4998BA2-BF88-DDBD-AAD5-67CA3D8E1C72}"/>
                  </a:ext>
                </a:extLst>
              </p:cNvPr>
              <p:cNvSpPr/>
              <p:nvPr/>
            </p:nvSpPr>
            <p:spPr>
              <a:xfrm>
                <a:off x="3036600" y="4664880"/>
                <a:ext cx="120600" cy="23400"/>
              </a:xfrm>
              <a:custGeom>
                <a:avLst/>
                <a:gdLst/>
                <a:ahLst/>
                <a:cxnLst/>
                <a:rect l="l" t="t" r="r" b="b"/>
                <a:pathLst>
                  <a:path w="335" h="65" extrusionOk="0">
                    <a:moveTo>
                      <a:pt x="2" y="65"/>
                    </a:moveTo>
                    <a:cubicBezTo>
                      <a:pt x="3" y="65"/>
                      <a:pt x="3" y="65"/>
                      <a:pt x="3" y="65"/>
                    </a:cubicBezTo>
                    <a:lnTo>
                      <a:pt x="333" y="5"/>
                    </a:lnTo>
                    <a:cubicBezTo>
                      <a:pt x="334" y="5"/>
                      <a:pt x="335" y="3"/>
                      <a:pt x="335" y="2"/>
                    </a:cubicBezTo>
                    <a:cubicBezTo>
                      <a:pt x="334" y="1"/>
                      <a:pt x="333" y="0"/>
                      <a:pt x="332" y="0"/>
                    </a:cubicBezTo>
                    <a:lnTo>
                      <a:pt x="2" y="60"/>
                    </a:lnTo>
                    <a:cubicBezTo>
                      <a:pt x="1" y="60"/>
                      <a:pt x="0" y="61"/>
                      <a:pt x="0" y="63"/>
                    </a:cubicBezTo>
                    <a:cubicBezTo>
                      <a:pt x="0" y="64"/>
                      <a:pt x="1" y="65"/>
                      <a:pt x="2" y="6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2102;p72">
                <a:extLst>
                  <a:ext uri="{FF2B5EF4-FFF2-40B4-BE49-F238E27FC236}">
                    <a16:creationId xmlns:a16="http://schemas.microsoft.com/office/drawing/2014/main" id="{F38FE1DC-A44F-C13D-03A3-ADE4339E820C}"/>
                  </a:ext>
                </a:extLst>
              </p:cNvPr>
              <p:cNvSpPr/>
              <p:nvPr/>
            </p:nvSpPr>
            <p:spPr>
              <a:xfrm>
                <a:off x="3031560" y="4674240"/>
                <a:ext cx="134280" cy="25920"/>
              </a:xfrm>
              <a:custGeom>
                <a:avLst/>
                <a:gdLst/>
                <a:ahLst/>
                <a:cxnLst/>
                <a:rect l="l" t="t" r="r" b="b"/>
                <a:pathLst>
                  <a:path w="373" h="72" extrusionOk="0">
                    <a:moveTo>
                      <a:pt x="0" y="70"/>
                    </a:moveTo>
                    <a:cubicBezTo>
                      <a:pt x="1" y="71"/>
                      <a:pt x="2" y="72"/>
                      <a:pt x="3" y="72"/>
                    </a:cubicBezTo>
                    <a:lnTo>
                      <a:pt x="3" y="72"/>
                    </a:lnTo>
                    <a:lnTo>
                      <a:pt x="371" y="5"/>
                    </a:lnTo>
                    <a:cubicBezTo>
                      <a:pt x="372" y="5"/>
                      <a:pt x="373" y="4"/>
                      <a:pt x="373" y="2"/>
                    </a:cubicBezTo>
                    <a:cubicBezTo>
                      <a:pt x="373" y="1"/>
                      <a:pt x="372" y="0"/>
                      <a:pt x="370" y="0"/>
                    </a:cubicBezTo>
                    <a:lnTo>
                      <a:pt x="2" y="67"/>
                    </a:lnTo>
                    <a:cubicBezTo>
                      <a:pt x="1" y="67"/>
                      <a:pt x="0" y="68"/>
                      <a:pt x="0"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0" name="Google Shape;2103;p72">
                <a:extLst>
                  <a:ext uri="{FF2B5EF4-FFF2-40B4-BE49-F238E27FC236}">
                    <a16:creationId xmlns:a16="http://schemas.microsoft.com/office/drawing/2014/main" id="{DC449F33-D232-3793-A980-EC28435F7623}"/>
                  </a:ext>
                </a:extLst>
              </p:cNvPr>
              <p:cNvSpPr/>
              <p:nvPr/>
            </p:nvSpPr>
            <p:spPr>
              <a:xfrm>
                <a:off x="3009960" y="4683960"/>
                <a:ext cx="184680" cy="46800"/>
              </a:xfrm>
              <a:custGeom>
                <a:avLst/>
                <a:gdLst/>
                <a:ahLst/>
                <a:cxnLst/>
                <a:rect l="l" t="t" r="r" b="b"/>
                <a:pathLst>
                  <a:path w="513" h="130" extrusionOk="0">
                    <a:moveTo>
                      <a:pt x="0" y="96"/>
                    </a:moveTo>
                    <a:lnTo>
                      <a:pt x="6" y="125"/>
                    </a:lnTo>
                    <a:cubicBezTo>
                      <a:pt x="6" y="129"/>
                      <a:pt x="9" y="131"/>
                      <a:pt x="12" y="130"/>
                    </a:cubicBezTo>
                    <a:lnTo>
                      <a:pt x="509" y="40"/>
                    </a:lnTo>
                    <a:cubicBezTo>
                      <a:pt x="512" y="39"/>
                      <a:pt x="514" y="37"/>
                      <a:pt x="513" y="33"/>
                    </a:cubicBezTo>
                    <a:lnTo>
                      <a:pt x="508" y="4"/>
                    </a:lnTo>
                    <a:cubicBezTo>
                      <a:pt x="508" y="1"/>
                      <a:pt x="505" y="-1"/>
                      <a:pt x="501" y="0"/>
                    </a:cubicBezTo>
                    <a:lnTo>
                      <a:pt x="5" y="90"/>
                    </a:lnTo>
                    <a:cubicBezTo>
                      <a:pt x="2" y="90"/>
                      <a:pt x="0" y="93"/>
                      <a:pt x="0" y="96"/>
                    </a:cubicBezTo>
                    <a:close/>
                  </a:path>
                </a:pathLst>
              </a:custGeom>
              <a:solidFill>
                <a:schemeClr val="accent6"/>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2104;p72">
                <a:extLst>
                  <a:ext uri="{FF2B5EF4-FFF2-40B4-BE49-F238E27FC236}">
                    <a16:creationId xmlns:a16="http://schemas.microsoft.com/office/drawing/2014/main" id="{7EB2A8C6-50E4-0758-77E9-861E169BA3B1}"/>
                  </a:ext>
                </a:extLst>
              </p:cNvPr>
              <p:cNvSpPr/>
              <p:nvPr/>
            </p:nvSpPr>
            <p:spPr>
              <a:xfrm>
                <a:off x="3009960" y="4700520"/>
                <a:ext cx="104400" cy="30240"/>
              </a:xfrm>
              <a:custGeom>
                <a:avLst/>
                <a:gdLst/>
                <a:ahLst/>
                <a:cxnLst/>
                <a:rect l="l" t="t" r="r" b="b"/>
                <a:pathLst>
                  <a:path w="290" h="84" extrusionOk="0">
                    <a:moveTo>
                      <a:pt x="0" y="50"/>
                    </a:moveTo>
                    <a:lnTo>
                      <a:pt x="6" y="79"/>
                    </a:lnTo>
                    <a:cubicBezTo>
                      <a:pt x="6" y="83"/>
                      <a:pt x="9" y="85"/>
                      <a:pt x="12" y="84"/>
                    </a:cubicBezTo>
                    <a:lnTo>
                      <a:pt x="290" y="34"/>
                    </a:lnTo>
                    <a:cubicBezTo>
                      <a:pt x="280" y="28"/>
                      <a:pt x="271" y="21"/>
                      <a:pt x="262" y="14"/>
                    </a:cubicBezTo>
                    <a:cubicBezTo>
                      <a:pt x="257" y="9"/>
                      <a:pt x="252" y="5"/>
                      <a:pt x="248" y="0"/>
                    </a:cubicBezTo>
                    <a:lnTo>
                      <a:pt x="5" y="44"/>
                    </a:lnTo>
                    <a:cubicBezTo>
                      <a:pt x="2" y="44"/>
                      <a:pt x="0" y="47"/>
                      <a:pt x="0" y="5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2105;p72">
                <a:extLst>
                  <a:ext uri="{FF2B5EF4-FFF2-40B4-BE49-F238E27FC236}">
                    <a16:creationId xmlns:a16="http://schemas.microsoft.com/office/drawing/2014/main" id="{56AECC33-237E-EB4C-DDFD-8ABEFBB09A9D}"/>
                  </a:ext>
                </a:extLst>
              </p:cNvPr>
              <p:cNvSpPr/>
              <p:nvPr/>
            </p:nvSpPr>
            <p:spPr>
              <a:xfrm>
                <a:off x="3009240" y="4682880"/>
                <a:ext cx="186480" cy="48960"/>
              </a:xfrm>
              <a:custGeom>
                <a:avLst/>
                <a:gdLst/>
                <a:ahLst/>
                <a:cxnLst/>
                <a:rect l="l" t="t" r="r" b="b"/>
                <a:pathLst>
                  <a:path w="518" h="136" extrusionOk="0">
                    <a:moveTo>
                      <a:pt x="504" y="5"/>
                    </a:moveTo>
                    <a:lnTo>
                      <a:pt x="504" y="5"/>
                    </a:lnTo>
                    <a:lnTo>
                      <a:pt x="7" y="95"/>
                    </a:lnTo>
                    <a:cubicBezTo>
                      <a:pt x="6" y="95"/>
                      <a:pt x="6" y="96"/>
                      <a:pt x="5" y="96"/>
                    </a:cubicBezTo>
                    <a:cubicBezTo>
                      <a:pt x="5" y="97"/>
                      <a:pt x="4" y="98"/>
                      <a:pt x="5" y="99"/>
                    </a:cubicBezTo>
                    <a:lnTo>
                      <a:pt x="10" y="128"/>
                    </a:lnTo>
                    <a:cubicBezTo>
                      <a:pt x="10" y="129"/>
                      <a:pt x="11" y="130"/>
                      <a:pt x="11" y="130"/>
                    </a:cubicBezTo>
                    <a:cubicBezTo>
                      <a:pt x="12" y="131"/>
                      <a:pt x="13" y="131"/>
                      <a:pt x="14" y="131"/>
                    </a:cubicBezTo>
                    <a:lnTo>
                      <a:pt x="510" y="41"/>
                    </a:lnTo>
                    <a:cubicBezTo>
                      <a:pt x="512" y="40"/>
                      <a:pt x="513" y="39"/>
                      <a:pt x="513" y="37"/>
                    </a:cubicBezTo>
                    <a:lnTo>
                      <a:pt x="508" y="8"/>
                    </a:lnTo>
                    <a:cubicBezTo>
                      <a:pt x="508" y="7"/>
                      <a:pt x="507" y="6"/>
                      <a:pt x="506" y="6"/>
                    </a:cubicBezTo>
                    <a:cubicBezTo>
                      <a:pt x="506" y="5"/>
                      <a:pt x="505" y="5"/>
                      <a:pt x="504" y="5"/>
                    </a:cubicBezTo>
                    <a:moveTo>
                      <a:pt x="13" y="136"/>
                    </a:moveTo>
                    <a:cubicBezTo>
                      <a:pt x="12" y="136"/>
                      <a:pt x="10" y="135"/>
                      <a:pt x="9" y="134"/>
                    </a:cubicBezTo>
                    <a:cubicBezTo>
                      <a:pt x="7" y="133"/>
                      <a:pt x="6" y="131"/>
                      <a:pt x="5" y="129"/>
                    </a:cubicBezTo>
                    <a:lnTo>
                      <a:pt x="0" y="100"/>
                    </a:lnTo>
                    <a:cubicBezTo>
                      <a:pt x="0" y="98"/>
                      <a:pt x="0" y="96"/>
                      <a:pt x="1" y="94"/>
                    </a:cubicBezTo>
                    <a:cubicBezTo>
                      <a:pt x="2" y="92"/>
                      <a:pt x="4" y="91"/>
                      <a:pt x="6" y="90"/>
                    </a:cubicBezTo>
                    <a:lnTo>
                      <a:pt x="503" y="0"/>
                    </a:lnTo>
                    <a:cubicBezTo>
                      <a:pt x="505" y="0"/>
                      <a:pt x="507" y="1"/>
                      <a:pt x="509" y="2"/>
                    </a:cubicBezTo>
                    <a:cubicBezTo>
                      <a:pt x="511" y="3"/>
                      <a:pt x="512" y="5"/>
                      <a:pt x="512" y="7"/>
                    </a:cubicBezTo>
                    <a:lnTo>
                      <a:pt x="518" y="36"/>
                    </a:lnTo>
                    <a:cubicBezTo>
                      <a:pt x="519" y="40"/>
                      <a:pt x="516" y="45"/>
                      <a:pt x="511" y="45"/>
                    </a:cubicBezTo>
                    <a:lnTo>
                      <a:pt x="15" y="135"/>
                    </a:lnTo>
                    <a:cubicBezTo>
                      <a:pt x="14" y="135"/>
                      <a:pt x="14" y="136"/>
                      <a:pt x="13" y="136"/>
                    </a:cubicBezTo>
                    <a:close/>
                  </a:path>
                </a:pathLst>
              </a:custGeom>
              <a:solidFill>
                <a:schemeClr val="dk1"/>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3" name="Google Shape;2106;p72">
                <a:extLst>
                  <a:ext uri="{FF2B5EF4-FFF2-40B4-BE49-F238E27FC236}">
                    <a16:creationId xmlns:a16="http://schemas.microsoft.com/office/drawing/2014/main" id="{05B6CB2F-8719-859B-CCB1-F8C97951E735}"/>
                  </a:ext>
                </a:extLst>
              </p:cNvPr>
              <p:cNvSpPr/>
              <p:nvPr/>
            </p:nvSpPr>
            <p:spPr>
              <a:xfrm>
                <a:off x="3176640" y="4566960"/>
                <a:ext cx="47880" cy="26640"/>
              </a:xfrm>
              <a:custGeom>
                <a:avLst/>
                <a:gdLst/>
                <a:ahLst/>
                <a:cxnLst/>
                <a:rect l="l" t="t" r="r" b="b"/>
                <a:pathLst>
                  <a:path w="133" h="74" extrusionOk="0">
                    <a:moveTo>
                      <a:pt x="129" y="53"/>
                    </a:moveTo>
                    <a:lnTo>
                      <a:pt x="14" y="74"/>
                    </a:lnTo>
                    <a:cubicBezTo>
                      <a:pt x="11" y="75"/>
                      <a:pt x="9" y="73"/>
                      <a:pt x="8" y="70"/>
                    </a:cubicBezTo>
                    <a:lnTo>
                      <a:pt x="0" y="26"/>
                    </a:lnTo>
                    <a:cubicBezTo>
                      <a:pt x="0" y="23"/>
                      <a:pt x="1" y="21"/>
                      <a:pt x="4" y="21"/>
                    </a:cubicBezTo>
                    <a:lnTo>
                      <a:pt x="119" y="0"/>
                    </a:lnTo>
                    <a:cubicBezTo>
                      <a:pt x="122" y="-1"/>
                      <a:pt x="124" y="1"/>
                      <a:pt x="125" y="3"/>
                    </a:cubicBezTo>
                    <a:lnTo>
                      <a:pt x="133" y="48"/>
                    </a:lnTo>
                    <a:cubicBezTo>
                      <a:pt x="133" y="50"/>
                      <a:pt x="131" y="53"/>
                      <a:pt x="129" y="5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2107;p72">
                <a:extLst>
                  <a:ext uri="{FF2B5EF4-FFF2-40B4-BE49-F238E27FC236}">
                    <a16:creationId xmlns:a16="http://schemas.microsoft.com/office/drawing/2014/main" id="{1863EEB2-5695-1B7D-C91C-AD4B7F46BA3B}"/>
                  </a:ext>
                </a:extLst>
              </p:cNvPr>
              <p:cNvSpPr/>
              <p:nvPr/>
            </p:nvSpPr>
            <p:spPr>
              <a:xfrm>
                <a:off x="3175560" y="4565880"/>
                <a:ext cx="49680" cy="28800"/>
              </a:xfrm>
              <a:custGeom>
                <a:avLst/>
                <a:gdLst/>
                <a:ahLst/>
                <a:cxnLst/>
                <a:rect l="l" t="t" r="r" b="b"/>
                <a:pathLst>
                  <a:path w="138" h="80" extrusionOk="0">
                    <a:moveTo>
                      <a:pt x="132" y="56"/>
                    </a:moveTo>
                    <a:lnTo>
                      <a:pt x="132" y="56"/>
                    </a:lnTo>
                    <a:moveTo>
                      <a:pt x="123" y="5"/>
                    </a:moveTo>
                    <a:lnTo>
                      <a:pt x="123" y="5"/>
                    </a:lnTo>
                    <a:lnTo>
                      <a:pt x="7" y="26"/>
                    </a:lnTo>
                    <a:cubicBezTo>
                      <a:pt x="7" y="26"/>
                      <a:pt x="6" y="26"/>
                      <a:pt x="6" y="27"/>
                    </a:cubicBezTo>
                    <a:cubicBezTo>
                      <a:pt x="6" y="27"/>
                      <a:pt x="5" y="28"/>
                      <a:pt x="6" y="29"/>
                    </a:cubicBezTo>
                    <a:lnTo>
                      <a:pt x="14" y="73"/>
                    </a:lnTo>
                    <a:cubicBezTo>
                      <a:pt x="14" y="73"/>
                      <a:pt x="14" y="74"/>
                      <a:pt x="15" y="74"/>
                    </a:cubicBezTo>
                    <a:cubicBezTo>
                      <a:pt x="15" y="75"/>
                      <a:pt x="16" y="75"/>
                      <a:pt x="16" y="75"/>
                    </a:cubicBezTo>
                    <a:lnTo>
                      <a:pt x="131" y="54"/>
                    </a:lnTo>
                    <a:lnTo>
                      <a:pt x="131" y="54"/>
                    </a:lnTo>
                    <a:cubicBezTo>
                      <a:pt x="133" y="54"/>
                      <a:pt x="133" y="52"/>
                      <a:pt x="133" y="51"/>
                    </a:cubicBezTo>
                    <a:lnTo>
                      <a:pt x="125" y="7"/>
                    </a:lnTo>
                    <a:cubicBezTo>
                      <a:pt x="125" y="6"/>
                      <a:pt x="125" y="6"/>
                      <a:pt x="124" y="5"/>
                    </a:cubicBezTo>
                    <a:lnTo>
                      <a:pt x="123" y="5"/>
                    </a:lnTo>
                    <a:moveTo>
                      <a:pt x="16" y="80"/>
                    </a:moveTo>
                    <a:cubicBezTo>
                      <a:pt x="14" y="80"/>
                      <a:pt x="13" y="79"/>
                      <a:pt x="12" y="78"/>
                    </a:cubicBezTo>
                    <a:cubicBezTo>
                      <a:pt x="10" y="77"/>
                      <a:pt x="9" y="76"/>
                      <a:pt x="9" y="74"/>
                    </a:cubicBezTo>
                    <a:lnTo>
                      <a:pt x="1" y="29"/>
                    </a:lnTo>
                    <a:cubicBezTo>
                      <a:pt x="0" y="28"/>
                      <a:pt x="1" y="26"/>
                      <a:pt x="2" y="24"/>
                    </a:cubicBezTo>
                    <a:cubicBezTo>
                      <a:pt x="3" y="23"/>
                      <a:pt x="5" y="21"/>
                      <a:pt x="7" y="21"/>
                    </a:cubicBezTo>
                    <a:lnTo>
                      <a:pt x="122" y="0"/>
                    </a:lnTo>
                    <a:cubicBezTo>
                      <a:pt x="124" y="0"/>
                      <a:pt x="125" y="0"/>
                      <a:pt x="127" y="1"/>
                    </a:cubicBezTo>
                    <a:cubicBezTo>
                      <a:pt x="129" y="3"/>
                      <a:pt x="130" y="4"/>
                      <a:pt x="130" y="6"/>
                    </a:cubicBezTo>
                    <a:lnTo>
                      <a:pt x="138" y="50"/>
                    </a:lnTo>
                    <a:cubicBezTo>
                      <a:pt x="139" y="54"/>
                      <a:pt x="136" y="58"/>
                      <a:pt x="132" y="59"/>
                    </a:cubicBezTo>
                    <a:lnTo>
                      <a:pt x="132" y="59"/>
                    </a:lnTo>
                    <a:lnTo>
                      <a:pt x="17" y="79"/>
                    </a:lnTo>
                    <a:cubicBezTo>
                      <a:pt x="17" y="80"/>
                      <a:pt x="16" y="80"/>
                      <a:pt x="16"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5" name="Google Shape;2108;p72">
                <a:extLst>
                  <a:ext uri="{FF2B5EF4-FFF2-40B4-BE49-F238E27FC236}">
                    <a16:creationId xmlns:a16="http://schemas.microsoft.com/office/drawing/2014/main" id="{315FD247-162F-7CAB-6B93-227B51CF1DF5}"/>
                  </a:ext>
                </a:extLst>
              </p:cNvPr>
              <p:cNvSpPr/>
              <p:nvPr/>
            </p:nvSpPr>
            <p:spPr>
              <a:xfrm>
                <a:off x="3182400" y="4573080"/>
                <a:ext cx="35280" cy="7920"/>
              </a:xfrm>
              <a:custGeom>
                <a:avLst/>
                <a:gdLst/>
                <a:ahLst/>
                <a:cxnLst/>
                <a:rect l="l" t="t" r="r" b="b"/>
                <a:pathLst>
                  <a:path w="98" h="22" extrusionOk="0">
                    <a:moveTo>
                      <a:pt x="2" y="22"/>
                    </a:moveTo>
                    <a:cubicBezTo>
                      <a:pt x="1" y="22"/>
                      <a:pt x="0" y="21"/>
                      <a:pt x="0" y="20"/>
                    </a:cubicBezTo>
                    <a:cubicBezTo>
                      <a:pt x="0" y="19"/>
                      <a:pt x="1" y="18"/>
                      <a:pt x="2" y="17"/>
                    </a:cubicBezTo>
                    <a:lnTo>
                      <a:pt x="95" y="0"/>
                    </a:lnTo>
                    <a:cubicBezTo>
                      <a:pt x="96" y="0"/>
                      <a:pt x="98" y="1"/>
                      <a:pt x="98" y="2"/>
                    </a:cubicBezTo>
                    <a:cubicBezTo>
                      <a:pt x="98" y="4"/>
                      <a:pt x="97" y="5"/>
                      <a:pt x="96" y="5"/>
                    </a:cubicBezTo>
                    <a:lnTo>
                      <a:pt x="3" y="22"/>
                    </a:lnTo>
                    <a:lnTo>
                      <a:pt x="2" y="2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6" name="Google Shape;2109;p72">
                <a:extLst>
                  <a:ext uri="{FF2B5EF4-FFF2-40B4-BE49-F238E27FC236}">
                    <a16:creationId xmlns:a16="http://schemas.microsoft.com/office/drawing/2014/main" id="{486AF36D-ABB2-78EE-D481-F540FFA03B3D}"/>
                  </a:ext>
                </a:extLst>
              </p:cNvPr>
              <p:cNvSpPr/>
              <p:nvPr/>
            </p:nvSpPr>
            <p:spPr>
              <a:xfrm>
                <a:off x="3183480" y="4579560"/>
                <a:ext cx="35280" cy="7560"/>
              </a:xfrm>
              <a:custGeom>
                <a:avLst/>
                <a:gdLst/>
                <a:ahLst/>
                <a:cxnLst/>
                <a:rect l="l" t="t" r="r" b="b"/>
                <a:pathLst>
                  <a:path w="98" h="21" extrusionOk="0">
                    <a:moveTo>
                      <a:pt x="2" y="21"/>
                    </a:moveTo>
                    <a:cubicBezTo>
                      <a:pt x="1" y="21"/>
                      <a:pt x="0" y="21"/>
                      <a:pt x="0" y="19"/>
                    </a:cubicBezTo>
                    <a:cubicBezTo>
                      <a:pt x="0" y="18"/>
                      <a:pt x="1" y="17"/>
                      <a:pt x="2" y="17"/>
                    </a:cubicBezTo>
                    <a:lnTo>
                      <a:pt x="95" y="0"/>
                    </a:lnTo>
                    <a:cubicBezTo>
                      <a:pt x="96" y="-1"/>
                      <a:pt x="98" y="0"/>
                      <a:pt x="98" y="2"/>
                    </a:cubicBezTo>
                    <a:cubicBezTo>
                      <a:pt x="98" y="3"/>
                      <a:pt x="97" y="4"/>
                      <a:pt x="96" y="4"/>
                    </a:cubicBezTo>
                    <a:lnTo>
                      <a:pt x="3" y="21"/>
                    </a:lnTo>
                    <a:lnTo>
                      <a:pt x="2" y="2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7" name="Google Shape;2110;p72">
                <a:extLst>
                  <a:ext uri="{FF2B5EF4-FFF2-40B4-BE49-F238E27FC236}">
                    <a16:creationId xmlns:a16="http://schemas.microsoft.com/office/drawing/2014/main" id="{DA75FE02-CAF7-97D1-F965-36D7AC5CB0E1}"/>
                  </a:ext>
                </a:extLst>
              </p:cNvPr>
              <p:cNvSpPr/>
              <p:nvPr/>
            </p:nvSpPr>
            <p:spPr>
              <a:xfrm>
                <a:off x="3192480" y="4655160"/>
                <a:ext cx="15120" cy="37440"/>
              </a:xfrm>
              <a:custGeom>
                <a:avLst/>
                <a:gdLst/>
                <a:ahLst/>
                <a:cxnLst/>
                <a:rect l="l" t="t" r="r" b="b"/>
                <a:pathLst>
                  <a:path w="42" h="104" extrusionOk="0">
                    <a:moveTo>
                      <a:pt x="1" y="17"/>
                    </a:moveTo>
                    <a:lnTo>
                      <a:pt x="15" y="93"/>
                    </a:lnTo>
                    <a:cubicBezTo>
                      <a:pt x="16" y="100"/>
                      <a:pt x="23" y="105"/>
                      <a:pt x="31" y="104"/>
                    </a:cubicBezTo>
                    <a:cubicBezTo>
                      <a:pt x="39" y="103"/>
                      <a:pt x="44" y="95"/>
                      <a:pt x="42" y="88"/>
                    </a:cubicBezTo>
                    <a:lnTo>
                      <a:pt x="29" y="12"/>
                    </a:lnTo>
                    <a:cubicBezTo>
                      <a:pt x="28" y="8"/>
                      <a:pt x="26" y="5"/>
                      <a:pt x="23" y="2"/>
                    </a:cubicBezTo>
                    <a:cubicBezTo>
                      <a:pt x="20" y="0"/>
                      <a:pt x="16" y="-1"/>
                      <a:pt x="12" y="0"/>
                    </a:cubicBezTo>
                    <a:cubicBezTo>
                      <a:pt x="5" y="2"/>
                      <a:pt x="-1" y="9"/>
                      <a:pt x="1" y="1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2111;p72">
                <a:extLst>
                  <a:ext uri="{FF2B5EF4-FFF2-40B4-BE49-F238E27FC236}">
                    <a16:creationId xmlns:a16="http://schemas.microsoft.com/office/drawing/2014/main" id="{A7DC2507-DE04-F3CD-C67B-EFE961A3D1C8}"/>
                  </a:ext>
                </a:extLst>
              </p:cNvPr>
              <p:cNvSpPr/>
              <p:nvPr/>
            </p:nvSpPr>
            <p:spPr>
              <a:xfrm>
                <a:off x="3193920" y="466776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9" name="Google Shape;2112;p72">
                <a:extLst>
                  <a:ext uri="{FF2B5EF4-FFF2-40B4-BE49-F238E27FC236}">
                    <a16:creationId xmlns:a16="http://schemas.microsoft.com/office/drawing/2014/main" id="{88B3AE69-98AA-8F67-C457-A901CD503138}"/>
                  </a:ext>
                </a:extLst>
              </p:cNvPr>
              <p:cNvSpPr/>
              <p:nvPr/>
            </p:nvSpPr>
            <p:spPr>
              <a:xfrm>
                <a:off x="3191760" y="4654440"/>
                <a:ext cx="16920" cy="39240"/>
              </a:xfrm>
              <a:custGeom>
                <a:avLst/>
                <a:gdLst/>
                <a:ahLst/>
                <a:cxnLst/>
                <a:rect l="l" t="t" r="r" b="b"/>
                <a:pathLst>
                  <a:path w="47" h="109" extrusionOk="0">
                    <a:moveTo>
                      <a:pt x="5" y="18"/>
                    </a:moveTo>
                    <a:lnTo>
                      <a:pt x="19" y="94"/>
                    </a:lnTo>
                    <a:cubicBezTo>
                      <a:pt x="20" y="97"/>
                      <a:pt x="21" y="100"/>
                      <a:pt x="24" y="102"/>
                    </a:cubicBezTo>
                    <a:cubicBezTo>
                      <a:pt x="26" y="103"/>
                      <a:pt x="29" y="104"/>
                      <a:pt x="33" y="104"/>
                    </a:cubicBezTo>
                    <a:cubicBezTo>
                      <a:pt x="36" y="103"/>
                      <a:pt x="38" y="101"/>
                      <a:pt x="40" y="99"/>
                    </a:cubicBezTo>
                    <a:cubicBezTo>
                      <a:pt x="42" y="96"/>
                      <a:pt x="42" y="93"/>
                      <a:pt x="42" y="90"/>
                    </a:cubicBezTo>
                    <a:lnTo>
                      <a:pt x="28" y="14"/>
                    </a:lnTo>
                    <a:cubicBezTo>
                      <a:pt x="28" y="11"/>
                      <a:pt x="26" y="8"/>
                      <a:pt x="23" y="6"/>
                    </a:cubicBezTo>
                    <a:cubicBezTo>
                      <a:pt x="21" y="5"/>
                      <a:pt x="18" y="4"/>
                      <a:pt x="15" y="5"/>
                    </a:cubicBezTo>
                    <a:cubicBezTo>
                      <a:pt x="8" y="6"/>
                      <a:pt x="4" y="12"/>
                      <a:pt x="5" y="18"/>
                    </a:cubicBezTo>
                    <a:moveTo>
                      <a:pt x="30" y="109"/>
                    </a:moveTo>
                    <a:cubicBezTo>
                      <a:pt x="27" y="109"/>
                      <a:pt x="24" y="108"/>
                      <a:pt x="21" y="106"/>
                    </a:cubicBezTo>
                    <a:cubicBezTo>
                      <a:pt x="17" y="103"/>
                      <a:pt x="15" y="99"/>
                      <a:pt x="14" y="95"/>
                    </a:cubicBezTo>
                    <a:lnTo>
                      <a:pt x="0" y="19"/>
                    </a:lnTo>
                    <a:cubicBezTo>
                      <a:pt x="-1" y="10"/>
                      <a:pt x="5" y="1"/>
                      <a:pt x="14" y="0"/>
                    </a:cubicBezTo>
                    <a:cubicBezTo>
                      <a:pt x="18" y="-1"/>
                      <a:pt x="22" y="0"/>
                      <a:pt x="26" y="2"/>
                    </a:cubicBezTo>
                    <a:cubicBezTo>
                      <a:pt x="30" y="5"/>
                      <a:pt x="32" y="9"/>
                      <a:pt x="33" y="13"/>
                    </a:cubicBezTo>
                    <a:lnTo>
                      <a:pt x="47" y="89"/>
                    </a:lnTo>
                    <a:cubicBezTo>
                      <a:pt x="47" y="94"/>
                      <a:pt x="47"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2113;p72">
                <a:extLst>
                  <a:ext uri="{FF2B5EF4-FFF2-40B4-BE49-F238E27FC236}">
                    <a16:creationId xmlns:a16="http://schemas.microsoft.com/office/drawing/2014/main" id="{D5E53711-29CF-9695-2627-4C6028CBFAAB}"/>
                  </a:ext>
                </a:extLst>
              </p:cNvPr>
              <p:cNvSpPr/>
              <p:nvPr/>
            </p:nvSpPr>
            <p:spPr>
              <a:xfrm>
                <a:off x="3209400" y="4652280"/>
                <a:ext cx="15120" cy="37440"/>
              </a:xfrm>
              <a:custGeom>
                <a:avLst/>
                <a:gdLst/>
                <a:ahLst/>
                <a:cxnLst/>
                <a:rect l="l" t="t" r="r" b="b"/>
                <a:pathLst>
                  <a:path w="42" h="104" extrusionOk="0">
                    <a:moveTo>
                      <a:pt x="30" y="104"/>
                    </a:moveTo>
                    <a:lnTo>
                      <a:pt x="30" y="104"/>
                    </a:lnTo>
                    <a:cubicBezTo>
                      <a:pt x="23" y="105"/>
                      <a:pt x="15" y="100"/>
                      <a:pt x="14" y="92"/>
                    </a:cubicBezTo>
                    <a:lnTo>
                      <a:pt x="0" y="16"/>
                    </a:lnTo>
                    <a:cubicBezTo>
                      <a:pt x="-1" y="8"/>
                      <a:pt x="4" y="1"/>
                      <a:pt x="12" y="0"/>
                    </a:cubicBezTo>
                    <a:cubicBezTo>
                      <a:pt x="19" y="-2"/>
                      <a:pt x="27" y="3"/>
                      <a:pt x="28" y="11"/>
                    </a:cubicBezTo>
                    <a:lnTo>
                      <a:pt x="42" y="87"/>
                    </a:lnTo>
                    <a:cubicBezTo>
                      <a:pt x="43" y="95"/>
                      <a:pt x="38" y="102"/>
                      <a:pt x="30"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2114;p72">
                <a:extLst>
                  <a:ext uri="{FF2B5EF4-FFF2-40B4-BE49-F238E27FC236}">
                    <a16:creationId xmlns:a16="http://schemas.microsoft.com/office/drawing/2014/main" id="{AB597EF2-1567-721F-DCC7-D4AAEF20D9AD}"/>
                  </a:ext>
                </a:extLst>
              </p:cNvPr>
              <p:cNvSpPr/>
              <p:nvPr/>
            </p:nvSpPr>
            <p:spPr>
              <a:xfrm>
                <a:off x="3210840" y="4664880"/>
                <a:ext cx="13680" cy="24840"/>
              </a:xfrm>
              <a:custGeom>
                <a:avLst/>
                <a:gdLst/>
                <a:ahLst/>
                <a:cxnLst/>
                <a:rect l="l" t="t" r="r" b="b"/>
                <a:pathLst>
                  <a:path w="38" h="69" extrusionOk="0">
                    <a:moveTo>
                      <a:pt x="0" y="0"/>
                    </a:moveTo>
                    <a:lnTo>
                      <a:pt x="10" y="57"/>
                    </a:lnTo>
                    <a:cubicBezTo>
                      <a:pt x="11" y="65"/>
                      <a:pt x="19" y="70"/>
                      <a:pt x="26" y="69"/>
                    </a:cubicBezTo>
                    <a:cubicBezTo>
                      <a:pt x="34" y="67"/>
                      <a:pt x="39" y="60"/>
                      <a:pt x="38" y="52"/>
                    </a:cubicBezTo>
                    <a:lnTo>
                      <a:pt x="33" y="26"/>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2" name="Google Shape;2115;p72">
                <a:extLst>
                  <a:ext uri="{FF2B5EF4-FFF2-40B4-BE49-F238E27FC236}">
                    <a16:creationId xmlns:a16="http://schemas.microsoft.com/office/drawing/2014/main" id="{46F3835D-D4A5-1613-0AE9-C937DDE533AE}"/>
                  </a:ext>
                </a:extLst>
              </p:cNvPr>
              <p:cNvSpPr/>
              <p:nvPr/>
            </p:nvSpPr>
            <p:spPr>
              <a:xfrm>
                <a:off x="3208320" y="4651200"/>
                <a:ext cx="16920" cy="39240"/>
              </a:xfrm>
              <a:custGeom>
                <a:avLst/>
                <a:gdLst/>
                <a:ahLst/>
                <a:cxnLst/>
                <a:rect l="l" t="t" r="r" b="b"/>
                <a:pathLst>
                  <a:path w="47" h="109" extrusionOk="0">
                    <a:moveTo>
                      <a:pt x="17" y="5"/>
                    </a:moveTo>
                    <a:cubicBezTo>
                      <a:pt x="16" y="5"/>
                      <a:pt x="16" y="5"/>
                      <a:pt x="15" y="5"/>
                    </a:cubicBezTo>
                    <a:cubicBezTo>
                      <a:pt x="9" y="6"/>
                      <a:pt x="5" y="12"/>
                      <a:pt x="6" y="19"/>
                    </a:cubicBezTo>
                    <a:lnTo>
                      <a:pt x="19" y="95"/>
                    </a:lnTo>
                    <a:cubicBezTo>
                      <a:pt x="21" y="101"/>
                      <a:pt x="27" y="105"/>
                      <a:pt x="33" y="104"/>
                    </a:cubicBezTo>
                    <a:cubicBezTo>
                      <a:pt x="39" y="103"/>
                      <a:pt x="44" y="97"/>
                      <a:pt x="42" y="91"/>
                    </a:cubicBezTo>
                    <a:lnTo>
                      <a:pt x="29" y="15"/>
                    </a:lnTo>
                    <a:cubicBezTo>
                      <a:pt x="28" y="9"/>
                      <a:pt x="23" y="5"/>
                      <a:pt x="17" y="5"/>
                    </a:cubicBezTo>
                    <a:moveTo>
                      <a:pt x="31" y="109"/>
                    </a:moveTo>
                    <a:cubicBezTo>
                      <a:pt x="28" y="109"/>
                      <a:pt x="24" y="108"/>
                      <a:pt x="22" y="106"/>
                    </a:cubicBezTo>
                    <a:cubicBezTo>
                      <a:pt x="18" y="104"/>
                      <a:pt x="16" y="100"/>
                      <a:pt x="15" y="96"/>
                    </a:cubicBezTo>
                    <a:lnTo>
                      <a:pt x="1" y="20"/>
                    </a:lnTo>
                    <a:cubicBezTo>
                      <a:pt x="-1" y="11"/>
                      <a:pt x="5" y="2"/>
                      <a:pt x="14" y="0"/>
                    </a:cubicBezTo>
                    <a:cubicBezTo>
                      <a:pt x="23" y="-1"/>
                      <a:pt x="32" y="5"/>
                      <a:pt x="33" y="14"/>
                    </a:cubicBezTo>
                    <a:lnTo>
                      <a:pt x="47" y="90"/>
                    </a:lnTo>
                    <a:cubicBezTo>
                      <a:pt x="49" y="99"/>
                      <a:pt x="43" y="107"/>
                      <a:pt x="34" y="109"/>
                    </a:cubicBezTo>
                    <a:cubicBezTo>
                      <a:pt x="33" y="109"/>
                      <a:pt x="32" y="109"/>
                      <a:pt x="31"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3" name="Google Shape;2116;p72">
                <a:extLst>
                  <a:ext uri="{FF2B5EF4-FFF2-40B4-BE49-F238E27FC236}">
                    <a16:creationId xmlns:a16="http://schemas.microsoft.com/office/drawing/2014/main" id="{3D4596E7-D92A-1E29-B5D6-56BBBBCBE174}"/>
                  </a:ext>
                </a:extLst>
              </p:cNvPr>
              <p:cNvSpPr/>
              <p:nvPr/>
            </p:nvSpPr>
            <p:spPr>
              <a:xfrm>
                <a:off x="3225960" y="4649040"/>
                <a:ext cx="15120" cy="37440"/>
              </a:xfrm>
              <a:custGeom>
                <a:avLst/>
                <a:gdLst/>
                <a:ahLst/>
                <a:cxnLst/>
                <a:rect l="l" t="t" r="r" b="b"/>
                <a:pathLst>
                  <a:path w="42" h="104" extrusionOk="0">
                    <a:moveTo>
                      <a:pt x="31" y="104"/>
                    </a:moveTo>
                    <a:lnTo>
                      <a:pt x="31" y="104"/>
                    </a:lnTo>
                    <a:cubicBezTo>
                      <a:pt x="23" y="106"/>
                      <a:pt x="16" y="100"/>
                      <a:pt x="15" y="93"/>
                    </a:cubicBezTo>
                    <a:lnTo>
                      <a:pt x="1" y="17"/>
                    </a:lnTo>
                    <a:cubicBezTo>
                      <a:pt x="-1" y="9"/>
                      <a:pt x="4" y="2"/>
                      <a:pt x="12" y="0"/>
                    </a:cubicBezTo>
                    <a:cubicBezTo>
                      <a:pt x="20" y="-1"/>
                      <a:pt x="27" y="4"/>
                      <a:pt x="28" y="12"/>
                    </a:cubicBezTo>
                    <a:lnTo>
                      <a:pt x="42" y="88"/>
                    </a:lnTo>
                    <a:cubicBezTo>
                      <a:pt x="44" y="95"/>
                      <a:pt x="39" y="103"/>
                      <a:pt x="31"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2117;p72">
                <a:extLst>
                  <a:ext uri="{FF2B5EF4-FFF2-40B4-BE49-F238E27FC236}">
                    <a16:creationId xmlns:a16="http://schemas.microsoft.com/office/drawing/2014/main" id="{FC17C691-31A8-2840-8C92-11B8389A8E73}"/>
                  </a:ext>
                </a:extLst>
              </p:cNvPr>
              <p:cNvSpPr/>
              <p:nvPr/>
            </p:nvSpPr>
            <p:spPr>
              <a:xfrm>
                <a:off x="3227400" y="466164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20"/>
                      <a:pt x="10" y="11"/>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2118;p72">
                <a:extLst>
                  <a:ext uri="{FF2B5EF4-FFF2-40B4-BE49-F238E27FC236}">
                    <a16:creationId xmlns:a16="http://schemas.microsoft.com/office/drawing/2014/main" id="{57678494-B91D-9B9C-C4DC-39529084A018}"/>
                  </a:ext>
                </a:extLst>
              </p:cNvPr>
              <p:cNvSpPr/>
              <p:nvPr/>
            </p:nvSpPr>
            <p:spPr>
              <a:xfrm>
                <a:off x="3225240" y="4648320"/>
                <a:ext cx="16920" cy="39240"/>
              </a:xfrm>
              <a:custGeom>
                <a:avLst/>
                <a:gdLst/>
                <a:ahLst/>
                <a:cxnLst/>
                <a:rect l="l" t="t" r="r" b="b"/>
                <a:pathLst>
                  <a:path w="47" h="109" extrusionOk="0">
                    <a:moveTo>
                      <a:pt x="17" y="5"/>
                    </a:moveTo>
                    <a:cubicBezTo>
                      <a:pt x="16" y="5"/>
                      <a:pt x="15" y="5"/>
                      <a:pt x="15" y="5"/>
                    </a:cubicBezTo>
                    <a:cubicBezTo>
                      <a:pt x="8" y="6"/>
                      <a:pt x="4" y="12"/>
                      <a:pt x="5" y="18"/>
                    </a:cubicBezTo>
                    <a:lnTo>
                      <a:pt x="19" y="94"/>
                    </a:lnTo>
                    <a:cubicBezTo>
                      <a:pt x="19" y="97"/>
                      <a:pt x="21" y="100"/>
                      <a:pt x="24" y="102"/>
                    </a:cubicBezTo>
                    <a:cubicBezTo>
                      <a:pt x="26" y="104"/>
                      <a:pt x="29" y="104"/>
                      <a:pt x="32" y="104"/>
                    </a:cubicBezTo>
                    <a:lnTo>
                      <a:pt x="32" y="104"/>
                    </a:lnTo>
                    <a:cubicBezTo>
                      <a:pt x="36" y="103"/>
                      <a:pt x="38" y="101"/>
                      <a:pt x="40" y="99"/>
                    </a:cubicBezTo>
                    <a:cubicBezTo>
                      <a:pt x="42" y="96"/>
                      <a:pt x="42" y="93"/>
                      <a:pt x="42" y="90"/>
                    </a:cubicBezTo>
                    <a:lnTo>
                      <a:pt x="28" y="14"/>
                    </a:lnTo>
                    <a:cubicBezTo>
                      <a:pt x="27" y="8"/>
                      <a:pt x="22" y="5"/>
                      <a:pt x="17" y="5"/>
                    </a:cubicBezTo>
                    <a:moveTo>
                      <a:pt x="30" y="109"/>
                    </a:moveTo>
                    <a:cubicBezTo>
                      <a:pt x="27" y="109"/>
                      <a:pt x="24" y="108"/>
                      <a:pt x="21" y="106"/>
                    </a:cubicBezTo>
                    <a:cubicBezTo>
                      <a:pt x="17" y="103"/>
                      <a:pt x="15" y="100"/>
                      <a:pt x="14" y="95"/>
                    </a:cubicBezTo>
                    <a:lnTo>
                      <a:pt x="0" y="19"/>
                    </a:lnTo>
                    <a:cubicBezTo>
                      <a:pt x="-1" y="10"/>
                      <a:pt x="5" y="2"/>
                      <a:pt x="14" y="0"/>
                    </a:cubicBezTo>
                    <a:cubicBezTo>
                      <a:pt x="23" y="-2"/>
                      <a:pt x="31" y="4"/>
                      <a:pt x="33" y="13"/>
                    </a:cubicBezTo>
                    <a:lnTo>
                      <a:pt x="47" y="89"/>
                    </a:lnTo>
                    <a:cubicBezTo>
                      <a:pt x="47" y="94"/>
                      <a:pt x="46"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6" name="Google Shape;2119;p72">
                <a:extLst>
                  <a:ext uri="{FF2B5EF4-FFF2-40B4-BE49-F238E27FC236}">
                    <a16:creationId xmlns:a16="http://schemas.microsoft.com/office/drawing/2014/main" id="{007A854E-009A-4D02-9138-ECAC045AC5B8}"/>
                  </a:ext>
                </a:extLst>
              </p:cNvPr>
              <p:cNvSpPr/>
              <p:nvPr/>
            </p:nvSpPr>
            <p:spPr>
              <a:xfrm>
                <a:off x="3144240" y="4597920"/>
                <a:ext cx="14040" cy="14400"/>
              </a:xfrm>
              <a:custGeom>
                <a:avLst/>
                <a:gdLst/>
                <a:ahLst/>
                <a:cxnLst/>
                <a:rect l="l" t="t" r="r" b="b"/>
                <a:pathLst>
                  <a:path w="39" h="40" extrusionOk="0">
                    <a:moveTo>
                      <a:pt x="39" y="16"/>
                    </a:moveTo>
                    <a:cubicBezTo>
                      <a:pt x="41" y="27"/>
                      <a:pt x="34" y="37"/>
                      <a:pt x="23" y="39"/>
                    </a:cubicBezTo>
                    <a:cubicBezTo>
                      <a:pt x="15" y="41"/>
                      <a:pt x="8" y="37"/>
                      <a:pt x="3" y="31"/>
                    </a:cubicBezTo>
                    <a:cubicBezTo>
                      <a:pt x="1" y="29"/>
                      <a:pt x="0" y="26"/>
                      <a:pt x="0" y="23"/>
                    </a:cubicBezTo>
                    <a:cubicBezTo>
                      <a:pt x="-2" y="12"/>
                      <a:pt x="5" y="2"/>
                      <a:pt x="16" y="0"/>
                    </a:cubicBezTo>
                    <a:cubicBezTo>
                      <a:pt x="20" y="-1"/>
                      <a:pt x="24" y="0"/>
                      <a:pt x="28" y="2"/>
                    </a:cubicBezTo>
                    <a:cubicBezTo>
                      <a:pt x="33" y="4"/>
                      <a:pt x="38" y="9"/>
                      <a:pt x="39"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2120;p72">
                <a:extLst>
                  <a:ext uri="{FF2B5EF4-FFF2-40B4-BE49-F238E27FC236}">
                    <a16:creationId xmlns:a16="http://schemas.microsoft.com/office/drawing/2014/main" id="{C15B7E70-0A1B-6810-08BA-B3EC79ECF656}"/>
                  </a:ext>
                </a:extLst>
              </p:cNvPr>
              <p:cNvSpPr/>
              <p:nvPr/>
            </p:nvSpPr>
            <p:spPr>
              <a:xfrm>
                <a:off x="3145320" y="4598640"/>
                <a:ext cx="12960" cy="13680"/>
              </a:xfrm>
              <a:custGeom>
                <a:avLst/>
                <a:gdLst/>
                <a:ahLst/>
                <a:cxnLst/>
                <a:rect l="l" t="t" r="r" b="b"/>
                <a:pathLst>
                  <a:path w="36" h="38" extrusionOk="0">
                    <a:moveTo>
                      <a:pt x="36" y="14"/>
                    </a:moveTo>
                    <a:cubicBezTo>
                      <a:pt x="38" y="25"/>
                      <a:pt x="31" y="35"/>
                      <a:pt x="20" y="37"/>
                    </a:cubicBezTo>
                    <a:cubicBezTo>
                      <a:pt x="12" y="39"/>
                      <a:pt x="5" y="35"/>
                      <a:pt x="0" y="29"/>
                    </a:cubicBezTo>
                    <a:cubicBezTo>
                      <a:pt x="2" y="28"/>
                      <a:pt x="4" y="27"/>
                      <a:pt x="6" y="26"/>
                    </a:cubicBezTo>
                    <a:cubicBezTo>
                      <a:pt x="15" y="19"/>
                      <a:pt x="21" y="10"/>
                      <a:pt x="25" y="0"/>
                    </a:cubicBezTo>
                    <a:cubicBezTo>
                      <a:pt x="30" y="2"/>
                      <a:pt x="35" y="7"/>
                      <a:pt x="36" y="1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8" name="Google Shape;2121;p72">
                <a:extLst>
                  <a:ext uri="{FF2B5EF4-FFF2-40B4-BE49-F238E27FC236}">
                    <a16:creationId xmlns:a16="http://schemas.microsoft.com/office/drawing/2014/main" id="{D916199C-C055-2891-76E5-6DDA1B64B725}"/>
                  </a:ext>
                </a:extLst>
              </p:cNvPr>
              <p:cNvSpPr/>
              <p:nvPr/>
            </p:nvSpPr>
            <p:spPr>
              <a:xfrm>
                <a:off x="3143160" y="4596840"/>
                <a:ext cx="15840" cy="16200"/>
              </a:xfrm>
              <a:custGeom>
                <a:avLst/>
                <a:gdLst/>
                <a:ahLst/>
                <a:cxnLst/>
                <a:rect l="l" t="t" r="r" b="b"/>
                <a:pathLst>
                  <a:path w="44" h="45" extrusionOk="0">
                    <a:moveTo>
                      <a:pt x="22" y="5"/>
                    </a:moveTo>
                    <a:cubicBezTo>
                      <a:pt x="21" y="5"/>
                      <a:pt x="20" y="5"/>
                      <a:pt x="19" y="5"/>
                    </a:cubicBezTo>
                    <a:cubicBezTo>
                      <a:pt x="10" y="7"/>
                      <a:pt x="3" y="16"/>
                      <a:pt x="5" y="26"/>
                    </a:cubicBezTo>
                    <a:cubicBezTo>
                      <a:pt x="6" y="28"/>
                      <a:pt x="7" y="31"/>
                      <a:pt x="8" y="33"/>
                    </a:cubicBezTo>
                    <a:cubicBezTo>
                      <a:pt x="12" y="38"/>
                      <a:pt x="19" y="41"/>
                      <a:pt x="25" y="40"/>
                    </a:cubicBezTo>
                    <a:cubicBezTo>
                      <a:pt x="35" y="38"/>
                      <a:pt x="41" y="29"/>
                      <a:pt x="39" y="20"/>
                    </a:cubicBezTo>
                    <a:cubicBezTo>
                      <a:pt x="38" y="14"/>
                      <a:pt x="35" y="9"/>
                      <a:pt x="30" y="7"/>
                    </a:cubicBezTo>
                    <a:cubicBezTo>
                      <a:pt x="27" y="6"/>
                      <a:pt x="25" y="5"/>
                      <a:pt x="22" y="5"/>
                    </a:cubicBezTo>
                    <a:moveTo>
                      <a:pt x="22" y="45"/>
                    </a:moveTo>
                    <a:cubicBezTo>
                      <a:pt x="15" y="45"/>
                      <a:pt x="9" y="42"/>
                      <a:pt x="4" y="36"/>
                    </a:cubicBezTo>
                    <a:cubicBezTo>
                      <a:pt x="2" y="33"/>
                      <a:pt x="1" y="30"/>
                      <a:pt x="0" y="27"/>
                    </a:cubicBezTo>
                    <a:cubicBezTo>
                      <a:pt x="-2" y="15"/>
                      <a:pt x="6" y="3"/>
                      <a:pt x="18" y="1"/>
                    </a:cubicBezTo>
                    <a:cubicBezTo>
                      <a:pt x="23" y="0"/>
                      <a:pt x="27" y="0"/>
                      <a:pt x="32" y="2"/>
                    </a:cubicBezTo>
                    <a:cubicBezTo>
                      <a:pt x="38" y="5"/>
                      <a:pt x="43" y="12"/>
                      <a:pt x="44" y="19"/>
                    </a:cubicBezTo>
                    <a:cubicBezTo>
                      <a:pt x="46" y="31"/>
                      <a:pt x="38" y="42"/>
                      <a:pt x="26" y="45"/>
                    </a:cubicBezTo>
                    <a:cubicBezTo>
                      <a:pt x="25" y="45"/>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9" name="Google Shape;2122;p72">
                <a:extLst>
                  <a:ext uri="{FF2B5EF4-FFF2-40B4-BE49-F238E27FC236}">
                    <a16:creationId xmlns:a16="http://schemas.microsoft.com/office/drawing/2014/main" id="{EC64228A-B06D-3F36-DE96-43070494A49A}"/>
                  </a:ext>
                </a:extLst>
              </p:cNvPr>
              <p:cNvSpPr/>
              <p:nvPr/>
            </p:nvSpPr>
            <p:spPr>
              <a:xfrm>
                <a:off x="3147840" y="4618080"/>
                <a:ext cx="14040" cy="14040"/>
              </a:xfrm>
              <a:custGeom>
                <a:avLst/>
                <a:gdLst/>
                <a:ahLst/>
                <a:cxnLst/>
                <a:rect l="l" t="t" r="r" b="b"/>
                <a:pathLst>
                  <a:path w="39" h="39" extrusionOk="0">
                    <a:moveTo>
                      <a:pt x="39" y="16"/>
                    </a:moveTo>
                    <a:cubicBezTo>
                      <a:pt x="41" y="27"/>
                      <a:pt x="34" y="37"/>
                      <a:pt x="23" y="39"/>
                    </a:cubicBezTo>
                    <a:cubicBezTo>
                      <a:pt x="15" y="40"/>
                      <a:pt x="8" y="37"/>
                      <a:pt x="3" y="31"/>
                    </a:cubicBezTo>
                    <a:cubicBezTo>
                      <a:pt x="2" y="29"/>
                      <a:pt x="0" y="26"/>
                      <a:pt x="0" y="23"/>
                    </a:cubicBezTo>
                    <a:cubicBezTo>
                      <a:pt x="-2" y="12"/>
                      <a:pt x="5" y="2"/>
                      <a:pt x="16" y="0"/>
                    </a:cubicBezTo>
                    <a:cubicBezTo>
                      <a:pt x="20" y="-1"/>
                      <a:pt x="24" y="0"/>
                      <a:pt x="28" y="1"/>
                    </a:cubicBezTo>
                    <a:cubicBezTo>
                      <a:pt x="33" y="4"/>
                      <a:pt x="38" y="9"/>
                      <a:pt x="39" y="16"/>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2123;p72">
                <a:extLst>
                  <a:ext uri="{FF2B5EF4-FFF2-40B4-BE49-F238E27FC236}">
                    <a16:creationId xmlns:a16="http://schemas.microsoft.com/office/drawing/2014/main" id="{1D1F58A1-3805-25F0-23D6-9E405E39EE56}"/>
                  </a:ext>
                </a:extLst>
              </p:cNvPr>
              <p:cNvSpPr/>
              <p:nvPr/>
            </p:nvSpPr>
            <p:spPr>
              <a:xfrm>
                <a:off x="3148920" y="4618440"/>
                <a:ext cx="12960" cy="13680"/>
              </a:xfrm>
              <a:custGeom>
                <a:avLst/>
                <a:gdLst/>
                <a:ahLst/>
                <a:cxnLst/>
                <a:rect l="l" t="t" r="r" b="b"/>
                <a:pathLst>
                  <a:path w="36" h="38" extrusionOk="0">
                    <a:moveTo>
                      <a:pt x="36" y="15"/>
                    </a:moveTo>
                    <a:cubicBezTo>
                      <a:pt x="38" y="26"/>
                      <a:pt x="31" y="36"/>
                      <a:pt x="20" y="38"/>
                    </a:cubicBezTo>
                    <a:cubicBezTo>
                      <a:pt x="12" y="39"/>
                      <a:pt x="5" y="36"/>
                      <a:pt x="0" y="30"/>
                    </a:cubicBezTo>
                    <a:cubicBezTo>
                      <a:pt x="2" y="29"/>
                      <a:pt x="4" y="28"/>
                      <a:pt x="6" y="27"/>
                    </a:cubicBezTo>
                    <a:cubicBezTo>
                      <a:pt x="15" y="20"/>
                      <a:pt x="21" y="11"/>
                      <a:pt x="25" y="0"/>
                    </a:cubicBezTo>
                    <a:cubicBezTo>
                      <a:pt x="30" y="3"/>
                      <a:pt x="35" y="8"/>
                      <a:pt x="36"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1" name="Google Shape;2124;p72">
                <a:extLst>
                  <a:ext uri="{FF2B5EF4-FFF2-40B4-BE49-F238E27FC236}">
                    <a16:creationId xmlns:a16="http://schemas.microsoft.com/office/drawing/2014/main" id="{89372767-E290-691F-8506-ED7927ADD766}"/>
                  </a:ext>
                </a:extLst>
              </p:cNvPr>
              <p:cNvSpPr/>
              <p:nvPr/>
            </p:nvSpPr>
            <p:spPr>
              <a:xfrm>
                <a:off x="3146760" y="4617000"/>
                <a:ext cx="15840" cy="16200"/>
              </a:xfrm>
              <a:custGeom>
                <a:avLst/>
                <a:gdLst/>
                <a:ahLst/>
                <a:cxnLst/>
                <a:rect l="l" t="t" r="r" b="b"/>
                <a:pathLst>
                  <a:path w="44" h="45" extrusionOk="0">
                    <a:moveTo>
                      <a:pt x="22" y="5"/>
                    </a:moveTo>
                    <a:cubicBezTo>
                      <a:pt x="21" y="5"/>
                      <a:pt x="20" y="5"/>
                      <a:pt x="19" y="5"/>
                    </a:cubicBezTo>
                    <a:cubicBezTo>
                      <a:pt x="15" y="6"/>
                      <a:pt x="11" y="8"/>
                      <a:pt x="8" y="12"/>
                    </a:cubicBezTo>
                    <a:cubicBezTo>
                      <a:pt x="5" y="16"/>
                      <a:pt x="4" y="21"/>
                      <a:pt x="5" y="25"/>
                    </a:cubicBezTo>
                    <a:cubicBezTo>
                      <a:pt x="6" y="28"/>
                      <a:pt x="7" y="30"/>
                      <a:pt x="8" y="33"/>
                    </a:cubicBezTo>
                    <a:cubicBezTo>
                      <a:pt x="12" y="38"/>
                      <a:pt x="19" y="41"/>
                      <a:pt x="25" y="39"/>
                    </a:cubicBezTo>
                    <a:cubicBezTo>
                      <a:pt x="30" y="39"/>
                      <a:pt x="34" y="36"/>
                      <a:pt x="37" y="32"/>
                    </a:cubicBezTo>
                    <a:cubicBezTo>
                      <a:pt x="39" y="28"/>
                      <a:pt x="40" y="24"/>
                      <a:pt x="40" y="19"/>
                    </a:cubicBezTo>
                    <a:cubicBezTo>
                      <a:pt x="39" y="14"/>
                      <a:pt x="35" y="9"/>
                      <a:pt x="30" y="6"/>
                    </a:cubicBezTo>
                    <a:cubicBezTo>
                      <a:pt x="27" y="5"/>
                      <a:pt x="25" y="5"/>
                      <a:pt x="22" y="5"/>
                    </a:cubicBezTo>
                    <a:moveTo>
                      <a:pt x="22" y="45"/>
                    </a:moveTo>
                    <a:cubicBezTo>
                      <a:pt x="15" y="45"/>
                      <a:pt x="9" y="41"/>
                      <a:pt x="4" y="36"/>
                    </a:cubicBezTo>
                    <a:cubicBezTo>
                      <a:pt x="2" y="33"/>
                      <a:pt x="1" y="30"/>
                      <a:pt x="0" y="26"/>
                    </a:cubicBezTo>
                    <a:cubicBezTo>
                      <a:pt x="-1" y="20"/>
                      <a:pt x="1" y="14"/>
                      <a:pt x="4" y="10"/>
                    </a:cubicBezTo>
                    <a:cubicBezTo>
                      <a:pt x="7" y="5"/>
                      <a:pt x="12" y="1"/>
                      <a:pt x="18" y="0"/>
                    </a:cubicBezTo>
                    <a:cubicBezTo>
                      <a:pt x="23" y="-1"/>
                      <a:pt x="27" y="0"/>
                      <a:pt x="32" y="2"/>
                    </a:cubicBezTo>
                    <a:cubicBezTo>
                      <a:pt x="38" y="5"/>
                      <a:pt x="43" y="11"/>
                      <a:pt x="44" y="18"/>
                    </a:cubicBezTo>
                    <a:cubicBezTo>
                      <a:pt x="45" y="24"/>
                      <a:pt x="44" y="30"/>
                      <a:pt x="41" y="35"/>
                    </a:cubicBezTo>
                    <a:cubicBezTo>
                      <a:pt x="37" y="40"/>
                      <a:pt x="32" y="43"/>
                      <a:pt x="26" y="44"/>
                    </a:cubicBezTo>
                    <a:cubicBezTo>
                      <a:pt x="25" y="44"/>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2" name="Google Shape;2125;p72">
                <a:extLst>
                  <a:ext uri="{FF2B5EF4-FFF2-40B4-BE49-F238E27FC236}">
                    <a16:creationId xmlns:a16="http://schemas.microsoft.com/office/drawing/2014/main" id="{ECAC5AA8-56EB-C75D-7A09-5E4D0D995DE9}"/>
                  </a:ext>
                </a:extLst>
              </p:cNvPr>
              <p:cNvSpPr/>
              <p:nvPr/>
            </p:nvSpPr>
            <p:spPr>
              <a:xfrm>
                <a:off x="3192840" y="4608360"/>
                <a:ext cx="34560" cy="34560"/>
              </a:xfrm>
              <a:custGeom>
                <a:avLst/>
                <a:gdLst/>
                <a:ahLst/>
                <a:cxnLst/>
                <a:rect l="l" t="t" r="r" b="b"/>
                <a:pathLst>
                  <a:path w="96" h="96" extrusionOk="0">
                    <a:moveTo>
                      <a:pt x="1" y="57"/>
                    </a:moveTo>
                    <a:cubicBezTo>
                      <a:pt x="6" y="83"/>
                      <a:pt x="30" y="100"/>
                      <a:pt x="56" y="95"/>
                    </a:cubicBezTo>
                    <a:cubicBezTo>
                      <a:pt x="82" y="91"/>
                      <a:pt x="100" y="66"/>
                      <a:pt x="95" y="40"/>
                    </a:cubicBezTo>
                    <a:cubicBezTo>
                      <a:pt x="90" y="14"/>
                      <a:pt x="65" y="-3"/>
                      <a:pt x="39" y="1"/>
                    </a:cubicBezTo>
                    <a:cubicBezTo>
                      <a:pt x="13" y="6"/>
                      <a:pt x="-4" y="31"/>
                      <a:pt x="1" y="5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3" name="Google Shape;2126;p72">
                <a:extLst>
                  <a:ext uri="{FF2B5EF4-FFF2-40B4-BE49-F238E27FC236}">
                    <a16:creationId xmlns:a16="http://schemas.microsoft.com/office/drawing/2014/main" id="{7044AE36-9E11-66C6-0387-12EA8F1A9492}"/>
                  </a:ext>
                </a:extLst>
              </p:cNvPr>
              <p:cNvSpPr/>
              <p:nvPr/>
            </p:nvSpPr>
            <p:spPr>
              <a:xfrm>
                <a:off x="3197880" y="4613760"/>
                <a:ext cx="23040" cy="23400"/>
              </a:xfrm>
              <a:custGeom>
                <a:avLst/>
                <a:gdLst/>
                <a:ahLst/>
                <a:cxnLst/>
                <a:rect l="l" t="t" r="r" b="b"/>
                <a:pathLst>
                  <a:path w="64" h="65" extrusionOk="0">
                    <a:moveTo>
                      <a:pt x="30" y="1"/>
                    </a:moveTo>
                    <a:lnTo>
                      <a:pt x="41" y="16"/>
                    </a:lnTo>
                    <a:cubicBezTo>
                      <a:pt x="42" y="17"/>
                      <a:pt x="42" y="17"/>
                      <a:pt x="43" y="17"/>
                    </a:cubicBezTo>
                    <a:lnTo>
                      <a:pt x="62" y="16"/>
                    </a:lnTo>
                    <a:cubicBezTo>
                      <a:pt x="64" y="16"/>
                      <a:pt x="65" y="18"/>
                      <a:pt x="64" y="20"/>
                    </a:cubicBezTo>
                    <a:lnTo>
                      <a:pt x="53" y="35"/>
                    </a:lnTo>
                    <a:cubicBezTo>
                      <a:pt x="53" y="36"/>
                      <a:pt x="52" y="37"/>
                      <a:pt x="53" y="37"/>
                    </a:cubicBezTo>
                    <a:lnTo>
                      <a:pt x="59" y="55"/>
                    </a:lnTo>
                    <a:cubicBezTo>
                      <a:pt x="60" y="57"/>
                      <a:pt x="58" y="59"/>
                      <a:pt x="57" y="58"/>
                    </a:cubicBezTo>
                    <a:lnTo>
                      <a:pt x="38" y="52"/>
                    </a:lnTo>
                    <a:cubicBezTo>
                      <a:pt x="38" y="52"/>
                      <a:pt x="37" y="52"/>
                      <a:pt x="36" y="53"/>
                    </a:cubicBezTo>
                    <a:lnTo>
                      <a:pt x="21" y="65"/>
                    </a:lnTo>
                    <a:cubicBezTo>
                      <a:pt x="20" y="66"/>
                      <a:pt x="18" y="65"/>
                      <a:pt x="18" y="63"/>
                    </a:cubicBezTo>
                    <a:lnTo>
                      <a:pt x="18" y="44"/>
                    </a:lnTo>
                    <a:cubicBezTo>
                      <a:pt x="18" y="43"/>
                      <a:pt x="17" y="42"/>
                      <a:pt x="17" y="42"/>
                    </a:cubicBezTo>
                    <a:lnTo>
                      <a:pt x="1" y="31"/>
                    </a:lnTo>
                    <a:cubicBezTo>
                      <a:pt x="-1" y="30"/>
                      <a:pt x="0" y="28"/>
                      <a:pt x="1" y="27"/>
                    </a:cubicBezTo>
                    <a:lnTo>
                      <a:pt x="19" y="21"/>
                    </a:lnTo>
                    <a:cubicBezTo>
                      <a:pt x="20" y="21"/>
                      <a:pt x="21" y="21"/>
                      <a:pt x="21" y="20"/>
                    </a:cubicBezTo>
                    <a:lnTo>
                      <a:pt x="26" y="1"/>
                    </a:lnTo>
                    <a:cubicBezTo>
                      <a:pt x="27" y="0"/>
                      <a:pt x="29" y="-1"/>
                      <a:pt x="30" y="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2127;p72">
                <a:extLst>
                  <a:ext uri="{FF2B5EF4-FFF2-40B4-BE49-F238E27FC236}">
                    <a16:creationId xmlns:a16="http://schemas.microsoft.com/office/drawing/2014/main" id="{616F4CB1-E38A-8908-4D54-48AAF7BAE25C}"/>
                  </a:ext>
                </a:extLst>
              </p:cNvPr>
              <p:cNvSpPr/>
              <p:nvPr/>
            </p:nvSpPr>
            <p:spPr>
              <a:xfrm>
                <a:off x="3192120" y="4607640"/>
                <a:ext cx="36000" cy="36000"/>
              </a:xfrm>
              <a:custGeom>
                <a:avLst/>
                <a:gdLst/>
                <a:ahLst/>
                <a:cxnLst/>
                <a:rect l="l" t="t" r="r" b="b"/>
                <a:pathLst>
                  <a:path w="100" h="100" extrusionOk="0">
                    <a:moveTo>
                      <a:pt x="5" y="58"/>
                    </a:moveTo>
                    <a:cubicBezTo>
                      <a:pt x="10" y="83"/>
                      <a:pt x="33" y="99"/>
                      <a:pt x="58" y="95"/>
                    </a:cubicBezTo>
                    <a:cubicBezTo>
                      <a:pt x="83" y="90"/>
                      <a:pt x="99" y="67"/>
                      <a:pt x="94" y="42"/>
                    </a:cubicBezTo>
                    <a:cubicBezTo>
                      <a:pt x="90" y="18"/>
                      <a:pt x="66" y="1"/>
                      <a:pt x="42" y="6"/>
                    </a:cubicBezTo>
                    <a:cubicBezTo>
                      <a:pt x="17" y="10"/>
                      <a:pt x="1" y="34"/>
                      <a:pt x="5" y="58"/>
                    </a:cubicBezTo>
                    <a:moveTo>
                      <a:pt x="50" y="100"/>
                    </a:moveTo>
                    <a:cubicBezTo>
                      <a:pt x="26" y="100"/>
                      <a:pt x="5" y="83"/>
                      <a:pt x="1" y="59"/>
                    </a:cubicBezTo>
                    <a:cubicBezTo>
                      <a:pt x="-4" y="32"/>
                      <a:pt x="14" y="6"/>
                      <a:pt x="41" y="1"/>
                    </a:cubicBezTo>
                    <a:cubicBezTo>
                      <a:pt x="68" y="-4"/>
                      <a:pt x="94" y="14"/>
                      <a:pt x="99" y="41"/>
                    </a:cubicBezTo>
                    <a:cubicBezTo>
                      <a:pt x="104" y="69"/>
                      <a:pt x="86" y="95"/>
                      <a:pt x="59" y="100"/>
                    </a:cubicBezTo>
                    <a:cubicBezTo>
                      <a:pt x="56" y="100"/>
                      <a:pt x="53" y="100"/>
                      <a:pt x="50" y="10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5" name="Google Shape;2128;p72">
                <a:extLst>
                  <a:ext uri="{FF2B5EF4-FFF2-40B4-BE49-F238E27FC236}">
                    <a16:creationId xmlns:a16="http://schemas.microsoft.com/office/drawing/2014/main" id="{65903BED-983B-CDAC-A042-8201938488DA}"/>
                  </a:ext>
                </a:extLst>
              </p:cNvPr>
              <p:cNvSpPr/>
              <p:nvPr/>
            </p:nvSpPr>
            <p:spPr>
              <a:xfrm>
                <a:off x="3196800" y="4613040"/>
                <a:ext cx="25200" cy="24840"/>
              </a:xfrm>
              <a:custGeom>
                <a:avLst/>
                <a:gdLst/>
                <a:ahLst/>
                <a:cxnLst/>
                <a:rect l="l" t="t" r="r" b="b"/>
                <a:pathLst>
                  <a:path w="70" h="69" extrusionOk="0">
                    <a:moveTo>
                      <a:pt x="31" y="4"/>
                    </a:moveTo>
                    <a:lnTo>
                      <a:pt x="31" y="4"/>
                    </a:lnTo>
                    <a:moveTo>
                      <a:pt x="6" y="32"/>
                    </a:moveTo>
                    <a:lnTo>
                      <a:pt x="21" y="42"/>
                    </a:lnTo>
                    <a:cubicBezTo>
                      <a:pt x="22" y="43"/>
                      <a:pt x="23" y="44"/>
                      <a:pt x="23" y="46"/>
                    </a:cubicBezTo>
                    <a:lnTo>
                      <a:pt x="23" y="64"/>
                    </a:lnTo>
                    <a:lnTo>
                      <a:pt x="38" y="53"/>
                    </a:lnTo>
                    <a:cubicBezTo>
                      <a:pt x="39" y="52"/>
                      <a:pt x="41" y="52"/>
                      <a:pt x="42" y="52"/>
                    </a:cubicBezTo>
                    <a:lnTo>
                      <a:pt x="60" y="58"/>
                    </a:lnTo>
                    <a:lnTo>
                      <a:pt x="53" y="40"/>
                    </a:lnTo>
                    <a:cubicBezTo>
                      <a:pt x="53" y="39"/>
                      <a:pt x="53" y="37"/>
                      <a:pt x="54" y="36"/>
                    </a:cubicBezTo>
                    <a:lnTo>
                      <a:pt x="65" y="21"/>
                    </a:lnTo>
                    <a:lnTo>
                      <a:pt x="46" y="21"/>
                    </a:lnTo>
                    <a:cubicBezTo>
                      <a:pt x="45" y="22"/>
                      <a:pt x="43" y="21"/>
                      <a:pt x="42" y="20"/>
                    </a:cubicBezTo>
                    <a:lnTo>
                      <a:pt x="31" y="4"/>
                    </a:lnTo>
                    <a:lnTo>
                      <a:pt x="26" y="23"/>
                    </a:lnTo>
                    <a:cubicBezTo>
                      <a:pt x="26" y="24"/>
                      <a:pt x="25" y="25"/>
                      <a:pt x="23" y="26"/>
                    </a:cubicBezTo>
                    <a:lnTo>
                      <a:pt x="6" y="32"/>
                    </a:lnTo>
                    <a:moveTo>
                      <a:pt x="23" y="69"/>
                    </a:moveTo>
                    <a:cubicBezTo>
                      <a:pt x="22" y="69"/>
                      <a:pt x="22" y="69"/>
                      <a:pt x="21" y="69"/>
                    </a:cubicBezTo>
                    <a:cubicBezTo>
                      <a:pt x="19" y="68"/>
                      <a:pt x="18" y="67"/>
                      <a:pt x="18" y="65"/>
                    </a:cubicBezTo>
                    <a:lnTo>
                      <a:pt x="18" y="46"/>
                    </a:lnTo>
                    <a:lnTo>
                      <a:pt x="2" y="35"/>
                    </a:lnTo>
                    <a:cubicBezTo>
                      <a:pt x="1" y="34"/>
                      <a:pt x="0" y="33"/>
                      <a:pt x="0" y="31"/>
                    </a:cubicBezTo>
                    <a:cubicBezTo>
                      <a:pt x="1" y="29"/>
                      <a:pt x="2" y="28"/>
                      <a:pt x="4" y="27"/>
                    </a:cubicBezTo>
                    <a:lnTo>
                      <a:pt x="22" y="21"/>
                    </a:lnTo>
                    <a:lnTo>
                      <a:pt x="27" y="3"/>
                    </a:lnTo>
                    <a:cubicBezTo>
                      <a:pt x="27" y="1"/>
                      <a:pt x="29" y="0"/>
                      <a:pt x="30" y="0"/>
                    </a:cubicBezTo>
                    <a:cubicBezTo>
                      <a:pt x="32" y="-1"/>
                      <a:pt x="34" y="0"/>
                      <a:pt x="35" y="1"/>
                    </a:cubicBezTo>
                    <a:lnTo>
                      <a:pt x="46" y="17"/>
                    </a:lnTo>
                    <a:lnTo>
                      <a:pt x="65" y="16"/>
                    </a:lnTo>
                    <a:cubicBezTo>
                      <a:pt x="67" y="16"/>
                      <a:pt x="69" y="17"/>
                      <a:pt x="69" y="18"/>
                    </a:cubicBezTo>
                    <a:cubicBezTo>
                      <a:pt x="70" y="20"/>
                      <a:pt x="70" y="22"/>
                      <a:pt x="69" y="23"/>
                    </a:cubicBezTo>
                    <a:lnTo>
                      <a:pt x="58" y="39"/>
                    </a:lnTo>
                    <a:lnTo>
                      <a:pt x="65" y="57"/>
                    </a:lnTo>
                    <a:cubicBezTo>
                      <a:pt x="65" y="58"/>
                      <a:pt x="65" y="60"/>
                      <a:pt x="64" y="61"/>
                    </a:cubicBezTo>
                    <a:cubicBezTo>
                      <a:pt x="62" y="63"/>
                      <a:pt x="61" y="63"/>
                      <a:pt x="59" y="62"/>
                    </a:cubicBezTo>
                    <a:lnTo>
                      <a:pt x="41" y="57"/>
                    </a:lnTo>
                    <a:lnTo>
                      <a:pt x="26" y="68"/>
                    </a:lnTo>
                    <a:cubicBezTo>
                      <a:pt x="25" y="69"/>
                      <a:pt x="24" y="69"/>
                      <a:pt x="23" y="6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81" name="Google Shape;2144;p72">
            <a:extLst>
              <a:ext uri="{FF2B5EF4-FFF2-40B4-BE49-F238E27FC236}">
                <a16:creationId xmlns:a16="http://schemas.microsoft.com/office/drawing/2014/main" id="{796D004D-3BD2-6223-68DB-E1D94202E0DD}"/>
              </a:ext>
            </a:extLst>
          </p:cNvPr>
          <p:cNvGrpSpPr/>
          <p:nvPr/>
        </p:nvGrpSpPr>
        <p:grpSpPr>
          <a:xfrm rot="899997">
            <a:off x="5314624" y="2703619"/>
            <a:ext cx="2282740" cy="1439258"/>
            <a:chOff x="7055204" y="4623921"/>
            <a:chExt cx="1271656" cy="988694"/>
          </a:xfrm>
        </p:grpSpPr>
        <p:sp>
          <p:nvSpPr>
            <p:cNvPr id="882" name="Google Shape;2145;p72">
              <a:extLst>
                <a:ext uri="{FF2B5EF4-FFF2-40B4-BE49-F238E27FC236}">
                  <a16:creationId xmlns:a16="http://schemas.microsoft.com/office/drawing/2014/main" id="{B18AA61B-34B0-71C1-E94F-10D9F03D3F1A}"/>
                </a:ext>
              </a:extLst>
            </p:cNvPr>
            <p:cNvSpPr/>
            <p:nvPr/>
          </p:nvSpPr>
          <p:spPr>
            <a:xfrm>
              <a:off x="7056019" y="4623921"/>
              <a:ext cx="1270006" cy="972244"/>
            </a:xfrm>
            <a:custGeom>
              <a:avLst/>
              <a:gdLst/>
              <a:ahLst/>
              <a:cxnLst/>
              <a:rect l="l" t="t" r="r" b="b"/>
              <a:pathLst>
                <a:path w="772" h="591" extrusionOk="0">
                  <a:moveTo>
                    <a:pt x="767" y="85"/>
                  </a:moveTo>
                  <a:cubicBezTo>
                    <a:pt x="765" y="83"/>
                    <a:pt x="762" y="81"/>
                    <a:pt x="759" y="81"/>
                  </a:cubicBezTo>
                  <a:lnTo>
                    <a:pt x="74" y="0"/>
                  </a:lnTo>
                  <a:cubicBezTo>
                    <a:pt x="66" y="-1"/>
                    <a:pt x="58" y="5"/>
                    <a:pt x="57" y="13"/>
                  </a:cubicBezTo>
                  <a:lnTo>
                    <a:pt x="0" y="493"/>
                  </a:lnTo>
                  <a:cubicBezTo>
                    <a:pt x="0" y="495"/>
                    <a:pt x="0" y="497"/>
                    <a:pt x="0" y="499"/>
                  </a:cubicBezTo>
                  <a:cubicBezTo>
                    <a:pt x="2" y="505"/>
                    <a:pt x="7" y="509"/>
                    <a:pt x="13" y="510"/>
                  </a:cubicBezTo>
                  <a:lnTo>
                    <a:pt x="698" y="591"/>
                  </a:lnTo>
                  <a:cubicBezTo>
                    <a:pt x="699" y="591"/>
                    <a:pt x="699" y="591"/>
                    <a:pt x="700" y="591"/>
                  </a:cubicBezTo>
                  <a:cubicBezTo>
                    <a:pt x="708" y="591"/>
                    <a:pt x="714" y="586"/>
                    <a:pt x="715" y="578"/>
                  </a:cubicBezTo>
                  <a:lnTo>
                    <a:pt x="772" y="98"/>
                  </a:lnTo>
                  <a:cubicBezTo>
                    <a:pt x="773" y="93"/>
                    <a:pt x="771" y="88"/>
                    <a:pt x="767"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83" name="Google Shape;2146;p72">
              <a:extLst>
                <a:ext uri="{FF2B5EF4-FFF2-40B4-BE49-F238E27FC236}">
                  <a16:creationId xmlns:a16="http://schemas.microsoft.com/office/drawing/2014/main" id="{C193FCBF-F14B-3AE8-25B0-0F73BA32323A}"/>
                </a:ext>
              </a:extLst>
            </p:cNvPr>
            <p:cNvGrpSpPr/>
            <p:nvPr/>
          </p:nvGrpSpPr>
          <p:grpSpPr>
            <a:xfrm>
              <a:off x="7055204" y="4640366"/>
              <a:ext cx="1271656" cy="972249"/>
              <a:chOff x="4327560" y="4625280"/>
              <a:chExt cx="278280" cy="212760"/>
            </a:xfrm>
          </p:grpSpPr>
          <p:sp>
            <p:nvSpPr>
              <p:cNvPr id="884" name="Google Shape;2147;p72">
                <a:extLst>
                  <a:ext uri="{FF2B5EF4-FFF2-40B4-BE49-F238E27FC236}">
                    <a16:creationId xmlns:a16="http://schemas.microsoft.com/office/drawing/2014/main" id="{DE09DFAE-0BBE-6003-7151-AAA6F6EFFD99}"/>
                  </a:ext>
                </a:extLst>
              </p:cNvPr>
              <p:cNvSpPr/>
              <p:nvPr/>
            </p:nvSpPr>
            <p:spPr>
              <a:xfrm>
                <a:off x="4328640" y="4626000"/>
                <a:ext cx="276120" cy="211320"/>
              </a:xfrm>
              <a:custGeom>
                <a:avLst/>
                <a:gdLst/>
                <a:ahLst/>
                <a:cxnLst/>
                <a:rect l="l" t="t" r="r" b="b"/>
                <a:pathLst>
                  <a:path w="767" h="587" extrusionOk="0">
                    <a:moveTo>
                      <a:pt x="767" y="96"/>
                    </a:moveTo>
                    <a:lnTo>
                      <a:pt x="710" y="576"/>
                    </a:lnTo>
                    <a:cubicBezTo>
                      <a:pt x="709" y="583"/>
                      <a:pt x="703" y="588"/>
                      <a:pt x="696" y="587"/>
                    </a:cubicBezTo>
                    <a:lnTo>
                      <a:pt x="11" y="506"/>
                    </a:lnTo>
                    <a:cubicBezTo>
                      <a:pt x="6" y="505"/>
                      <a:pt x="1" y="501"/>
                      <a:pt x="0" y="496"/>
                    </a:cubicBezTo>
                    <a:cubicBezTo>
                      <a:pt x="0" y="495"/>
                      <a:pt x="0" y="493"/>
                      <a:pt x="0" y="491"/>
                    </a:cubicBezTo>
                    <a:lnTo>
                      <a:pt x="57" y="11"/>
                    </a:lnTo>
                    <a:cubicBezTo>
                      <a:pt x="58" y="4"/>
                      <a:pt x="64" y="-1"/>
                      <a:pt x="71" y="0"/>
                    </a:cubicBezTo>
                    <a:lnTo>
                      <a:pt x="756" y="81"/>
                    </a:lnTo>
                    <a:cubicBezTo>
                      <a:pt x="759" y="82"/>
                      <a:pt x="761" y="83"/>
                      <a:pt x="763" y="84"/>
                    </a:cubicBezTo>
                    <a:cubicBezTo>
                      <a:pt x="766" y="87"/>
                      <a:pt x="768" y="91"/>
                      <a:pt x="767" y="9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5" name="Google Shape;2148;p72">
                <a:extLst>
                  <a:ext uri="{FF2B5EF4-FFF2-40B4-BE49-F238E27FC236}">
                    <a16:creationId xmlns:a16="http://schemas.microsoft.com/office/drawing/2014/main" id="{7B265583-D39A-73D7-F636-AFE9FDA50CED}"/>
                  </a:ext>
                </a:extLst>
              </p:cNvPr>
              <p:cNvSpPr/>
              <p:nvPr/>
            </p:nvSpPr>
            <p:spPr>
              <a:xfrm>
                <a:off x="4327560" y="4625280"/>
                <a:ext cx="278280" cy="212760"/>
              </a:xfrm>
              <a:custGeom>
                <a:avLst/>
                <a:gdLst/>
                <a:ahLst/>
                <a:cxnLst/>
                <a:rect l="l" t="t" r="r" b="b"/>
                <a:pathLst>
                  <a:path w="773" h="591" extrusionOk="0">
                    <a:moveTo>
                      <a:pt x="73" y="4"/>
                    </a:moveTo>
                    <a:cubicBezTo>
                      <a:pt x="67" y="4"/>
                      <a:pt x="63" y="8"/>
                      <a:pt x="62" y="14"/>
                    </a:cubicBezTo>
                    <a:lnTo>
                      <a:pt x="5" y="494"/>
                    </a:lnTo>
                    <a:cubicBezTo>
                      <a:pt x="5" y="495"/>
                      <a:pt x="5" y="496"/>
                      <a:pt x="5" y="497"/>
                    </a:cubicBezTo>
                    <a:cubicBezTo>
                      <a:pt x="7" y="502"/>
                      <a:pt x="10" y="505"/>
                      <a:pt x="14" y="505"/>
                    </a:cubicBezTo>
                    <a:lnTo>
                      <a:pt x="699" y="587"/>
                    </a:lnTo>
                    <a:cubicBezTo>
                      <a:pt x="705" y="587"/>
                      <a:pt x="710" y="583"/>
                      <a:pt x="711" y="577"/>
                    </a:cubicBezTo>
                    <a:lnTo>
                      <a:pt x="768" y="97"/>
                    </a:lnTo>
                    <a:cubicBezTo>
                      <a:pt x="768" y="94"/>
                      <a:pt x="767" y="91"/>
                      <a:pt x="764" y="88"/>
                    </a:cubicBezTo>
                    <a:cubicBezTo>
                      <a:pt x="763" y="87"/>
                      <a:pt x="761" y="86"/>
                      <a:pt x="759" y="86"/>
                    </a:cubicBezTo>
                    <a:lnTo>
                      <a:pt x="74" y="5"/>
                    </a:lnTo>
                    <a:cubicBezTo>
                      <a:pt x="73" y="4"/>
                      <a:pt x="73" y="4"/>
                      <a:pt x="73" y="4"/>
                    </a:cubicBezTo>
                    <a:moveTo>
                      <a:pt x="700" y="591"/>
                    </a:moveTo>
                    <a:lnTo>
                      <a:pt x="699" y="591"/>
                    </a:lnTo>
                    <a:lnTo>
                      <a:pt x="14" y="510"/>
                    </a:lnTo>
                    <a:cubicBezTo>
                      <a:pt x="8" y="509"/>
                      <a:pt x="2" y="505"/>
                      <a:pt x="1" y="499"/>
                    </a:cubicBezTo>
                    <a:cubicBezTo>
                      <a:pt x="0" y="497"/>
                      <a:pt x="0" y="495"/>
                      <a:pt x="0" y="493"/>
                    </a:cubicBezTo>
                    <a:lnTo>
                      <a:pt x="57" y="13"/>
                    </a:lnTo>
                    <a:cubicBezTo>
                      <a:pt x="58" y="5"/>
                      <a:pt x="66" y="-1"/>
                      <a:pt x="74" y="0"/>
                    </a:cubicBezTo>
                    <a:lnTo>
                      <a:pt x="759" y="81"/>
                    </a:lnTo>
                    <a:cubicBezTo>
                      <a:pt x="762" y="81"/>
                      <a:pt x="765" y="83"/>
                      <a:pt x="767" y="85"/>
                    </a:cubicBezTo>
                    <a:cubicBezTo>
                      <a:pt x="771" y="88"/>
                      <a:pt x="773" y="93"/>
                      <a:pt x="773" y="98"/>
                    </a:cubicBezTo>
                    <a:lnTo>
                      <a:pt x="716" y="578"/>
                    </a:lnTo>
                    <a:cubicBezTo>
                      <a:pt x="715" y="586"/>
                      <a:pt x="708" y="591"/>
                      <a:pt x="700" y="5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6" name="Google Shape;2149;p72">
                <a:extLst>
                  <a:ext uri="{FF2B5EF4-FFF2-40B4-BE49-F238E27FC236}">
                    <a16:creationId xmlns:a16="http://schemas.microsoft.com/office/drawing/2014/main" id="{CD1F3BFD-FECB-A31A-9597-6E01F4CC00CD}"/>
                  </a:ext>
                </a:extLst>
              </p:cNvPr>
              <p:cNvSpPr/>
              <p:nvPr/>
            </p:nvSpPr>
            <p:spPr>
              <a:xfrm>
                <a:off x="4576680" y="4738680"/>
                <a:ext cx="14040" cy="13680"/>
              </a:xfrm>
              <a:custGeom>
                <a:avLst/>
                <a:gdLst/>
                <a:ahLst/>
                <a:cxnLst/>
                <a:rect l="l" t="t" r="r" b="b"/>
                <a:pathLst>
                  <a:path w="39" h="38" extrusionOk="0">
                    <a:moveTo>
                      <a:pt x="39" y="21"/>
                    </a:moveTo>
                    <a:cubicBezTo>
                      <a:pt x="37" y="32"/>
                      <a:pt x="28" y="39"/>
                      <a:pt x="17" y="38"/>
                    </a:cubicBezTo>
                    <a:cubicBezTo>
                      <a:pt x="11" y="37"/>
                      <a:pt x="6" y="34"/>
                      <a:pt x="3" y="29"/>
                    </a:cubicBezTo>
                    <a:cubicBezTo>
                      <a:pt x="1" y="26"/>
                      <a:pt x="0" y="21"/>
                      <a:pt x="1" y="17"/>
                    </a:cubicBezTo>
                    <a:cubicBezTo>
                      <a:pt x="2" y="6"/>
                      <a:pt x="11" y="-1"/>
                      <a:pt x="22" y="0"/>
                    </a:cubicBezTo>
                    <a:cubicBezTo>
                      <a:pt x="27" y="1"/>
                      <a:pt x="32" y="4"/>
                      <a:pt x="35" y="8"/>
                    </a:cubicBezTo>
                    <a:cubicBezTo>
                      <a:pt x="38" y="12"/>
                      <a:pt x="39" y="17"/>
                      <a:pt x="39" y="2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7" name="Google Shape;2150;p72">
                <a:extLst>
                  <a:ext uri="{FF2B5EF4-FFF2-40B4-BE49-F238E27FC236}">
                    <a16:creationId xmlns:a16="http://schemas.microsoft.com/office/drawing/2014/main" id="{46B7D41A-A08B-BE52-726E-C0A40EBC2EE9}"/>
                  </a:ext>
                </a:extLst>
              </p:cNvPr>
              <p:cNvSpPr/>
              <p:nvPr/>
            </p:nvSpPr>
            <p:spPr>
              <a:xfrm>
                <a:off x="4577760" y="4741560"/>
                <a:ext cx="12960" cy="10800"/>
              </a:xfrm>
              <a:custGeom>
                <a:avLst/>
                <a:gdLst/>
                <a:ahLst/>
                <a:cxnLst/>
                <a:rect l="l" t="t" r="r" b="b"/>
                <a:pathLst>
                  <a:path w="36" h="30" extrusionOk="0">
                    <a:moveTo>
                      <a:pt x="36" y="13"/>
                    </a:moveTo>
                    <a:cubicBezTo>
                      <a:pt x="34" y="24"/>
                      <a:pt x="25" y="31"/>
                      <a:pt x="14" y="30"/>
                    </a:cubicBezTo>
                    <a:cubicBezTo>
                      <a:pt x="8" y="29"/>
                      <a:pt x="3" y="26"/>
                      <a:pt x="0" y="21"/>
                    </a:cubicBezTo>
                    <a:cubicBezTo>
                      <a:pt x="12" y="17"/>
                      <a:pt x="23" y="9"/>
                      <a:pt x="32" y="0"/>
                    </a:cubicBezTo>
                    <a:cubicBezTo>
                      <a:pt x="35" y="4"/>
                      <a:pt x="36" y="9"/>
                      <a:pt x="36" y="13"/>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8" name="Google Shape;2151;p72">
                <a:extLst>
                  <a:ext uri="{FF2B5EF4-FFF2-40B4-BE49-F238E27FC236}">
                    <a16:creationId xmlns:a16="http://schemas.microsoft.com/office/drawing/2014/main" id="{2217E789-E0A1-2894-BDCE-A91C53A0AC09}"/>
                  </a:ext>
                </a:extLst>
              </p:cNvPr>
              <p:cNvSpPr/>
              <p:nvPr/>
            </p:nvSpPr>
            <p:spPr>
              <a:xfrm>
                <a:off x="4575960" y="4737960"/>
                <a:ext cx="15480" cy="15480"/>
              </a:xfrm>
              <a:custGeom>
                <a:avLst/>
                <a:gdLst/>
                <a:ahLst/>
                <a:cxnLst/>
                <a:rect l="l" t="t" r="r" b="b"/>
                <a:pathLst>
                  <a:path w="43" h="43" extrusionOk="0">
                    <a:moveTo>
                      <a:pt x="22" y="4"/>
                    </a:moveTo>
                    <a:cubicBezTo>
                      <a:pt x="13" y="4"/>
                      <a:pt x="6" y="11"/>
                      <a:pt x="5" y="19"/>
                    </a:cubicBezTo>
                    <a:cubicBezTo>
                      <a:pt x="5" y="23"/>
                      <a:pt x="5" y="27"/>
                      <a:pt x="7" y="30"/>
                    </a:cubicBezTo>
                    <a:cubicBezTo>
                      <a:pt x="10" y="34"/>
                      <a:pt x="15" y="37"/>
                      <a:pt x="20" y="38"/>
                    </a:cubicBezTo>
                    <a:cubicBezTo>
                      <a:pt x="24" y="38"/>
                      <a:pt x="28" y="37"/>
                      <a:pt x="32" y="34"/>
                    </a:cubicBezTo>
                    <a:cubicBezTo>
                      <a:pt x="35" y="31"/>
                      <a:pt x="38" y="28"/>
                      <a:pt x="38" y="23"/>
                    </a:cubicBezTo>
                    <a:cubicBezTo>
                      <a:pt x="39" y="19"/>
                      <a:pt x="38" y="15"/>
                      <a:pt x="35" y="12"/>
                    </a:cubicBezTo>
                    <a:cubicBezTo>
                      <a:pt x="33" y="8"/>
                      <a:pt x="28" y="5"/>
                      <a:pt x="24" y="5"/>
                    </a:cubicBezTo>
                    <a:cubicBezTo>
                      <a:pt x="23" y="4"/>
                      <a:pt x="22" y="4"/>
                      <a:pt x="22" y="4"/>
                    </a:cubicBezTo>
                    <a:moveTo>
                      <a:pt x="22" y="43"/>
                    </a:moveTo>
                    <a:cubicBezTo>
                      <a:pt x="21" y="43"/>
                      <a:pt x="20" y="43"/>
                      <a:pt x="19" y="42"/>
                    </a:cubicBezTo>
                    <a:cubicBezTo>
                      <a:pt x="13" y="42"/>
                      <a:pt x="7" y="38"/>
                      <a:pt x="3" y="33"/>
                    </a:cubicBezTo>
                    <a:cubicBezTo>
                      <a:pt x="1" y="28"/>
                      <a:pt x="0" y="23"/>
                      <a:pt x="0" y="19"/>
                    </a:cubicBezTo>
                    <a:cubicBezTo>
                      <a:pt x="2" y="7"/>
                      <a:pt x="12" y="-2"/>
                      <a:pt x="24" y="0"/>
                    </a:cubicBezTo>
                    <a:cubicBezTo>
                      <a:pt x="30" y="1"/>
                      <a:pt x="36" y="4"/>
                      <a:pt x="39" y="9"/>
                    </a:cubicBezTo>
                    <a:cubicBezTo>
                      <a:pt x="42" y="13"/>
                      <a:pt x="44" y="18"/>
                      <a:pt x="43" y="24"/>
                    </a:cubicBezTo>
                    <a:cubicBezTo>
                      <a:pt x="42" y="29"/>
                      <a:pt x="39" y="34"/>
                      <a:pt x="35" y="38"/>
                    </a:cubicBezTo>
                    <a:cubicBezTo>
                      <a:pt x="31" y="41"/>
                      <a:pt x="26" y="43"/>
                      <a:pt x="22"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9" name="Google Shape;2152;p72">
                <a:extLst>
                  <a:ext uri="{FF2B5EF4-FFF2-40B4-BE49-F238E27FC236}">
                    <a16:creationId xmlns:a16="http://schemas.microsoft.com/office/drawing/2014/main" id="{AFC0CDE3-80D4-D422-261A-2508BA1A8EFA}"/>
                  </a:ext>
                </a:extLst>
              </p:cNvPr>
              <p:cNvSpPr/>
              <p:nvPr/>
            </p:nvSpPr>
            <p:spPr>
              <a:xfrm>
                <a:off x="4339800" y="4636800"/>
                <a:ext cx="241920" cy="188280"/>
              </a:xfrm>
              <a:custGeom>
                <a:avLst/>
                <a:gdLst/>
                <a:ahLst/>
                <a:cxnLst/>
                <a:rect l="l" t="t" r="r" b="b"/>
                <a:pathLst>
                  <a:path w="672" h="523" extrusionOk="0">
                    <a:moveTo>
                      <a:pt x="672" y="84"/>
                    </a:moveTo>
                    <a:lnTo>
                      <a:pt x="621" y="513"/>
                    </a:lnTo>
                    <a:cubicBezTo>
                      <a:pt x="620" y="519"/>
                      <a:pt x="614" y="524"/>
                      <a:pt x="608" y="523"/>
                    </a:cubicBezTo>
                    <a:lnTo>
                      <a:pt x="10" y="452"/>
                    </a:lnTo>
                    <a:cubicBezTo>
                      <a:pt x="5" y="452"/>
                      <a:pt x="2" y="448"/>
                      <a:pt x="0" y="444"/>
                    </a:cubicBezTo>
                    <a:cubicBezTo>
                      <a:pt x="0" y="442"/>
                      <a:pt x="0" y="441"/>
                      <a:pt x="0" y="439"/>
                    </a:cubicBezTo>
                    <a:lnTo>
                      <a:pt x="51" y="10"/>
                    </a:lnTo>
                    <a:cubicBezTo>
                      <a:pt x="52" y="4"/>
                      <a:pt x="58" y="-1"/>
                      <a:pt x="64" y="0"/>
                    </a:cubicBezTo>
                    <a:lnTo>
                      <a:pt x="661" y="71"/>
                    </a:lnTo>
                    <a:cubicBezTo>
                      <a:pt x="664" y="71"/>
                      <a:pt x="666" y="72"/>
                      <a:pt x="667" y="73"/>
                    </a:cubicBezTo>
                    <a:cubicBezTo>
                      <a:pt x="670" y="76"/>
                      <a:pt x="672" y="80"/>
                      <a:pt x="672" y="8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2153;p72">
                <a:extLst>
                  <a:ext uri="{FF2B5EF4-FFF2-40B4-BE49-F238E27FC236}">
                    <a16:creationId xmlns:a16="http://schemas.microsoft.com/office/drawing/2014/main" id="{39E9232D-35EA-5E77-470F-EFC5A7C70E0D}"/>
                  </a:ext>
                </a:extLst>
              </p:cNvPr>
              <p:cNvSpPr/>
              <p:nvPr/>
            </p:nvSpPr>
            <p:spPr>
              <a:xfrm>
                <a:off x="4339800" y="4663080"/>
                <a:ext cx="241920" cy="162000"/>
              </a:xfrm>
              <a:custGeom>
                <a:avLst/>
                <a:gdLst/>
                <a:ahLst/>
                <a:cxnLst/>
                <a:rect l="l" t="t" r="r" b="b"/>
                <a:pathLst>
                  <a:path w="672" h="450" extrusionOk="0">
                    <a:moveTo>
                      <a:pt x="672" y="11"/>
                    </a:moveTo>
                    <a:lnTo>
                      <a:pt x="621" y="440"/>
                    </a:lnTo>
                    <a:cubicBezTo>
                      <a:pt x="620" y="446"/>
                      <a:pt x="614" y="451"/>
                      <a:pt x="608" y="450"/>
                    </a:cubicBezTo>
                    <a:lnTo>
                      <a:pt x="10" y="379"/>
                    </a:lnTo>
                    <a:cubicBezTo>
                      <a:pt x="5" y="379"/>
                      <a:pt x="2" y="375"/>
                      <a:pt x="0" y="371"/>
                    </a:cubicBezTo>
                    <a:cubicBezTo>
                      <a:pt x="6" y="354"/>
                      <a:pt x="23" y="343"/>
                      <a:pt x="42" y="345"/>
                    </a:cubicBezTo>
                    <a:lnTo>
                      <a:pt x="530" y="403"/>
                    </a:lnTo>
                    <a:cubicBezTo>
                      <a:pt x="556" y="406"/>
                      <a:pt x="581" y="387"/>
                      <a:pt x="584" y="361"/>
                    </a:cubicBezTo>
                    <a:lnTo>
                      <a:pt x="623" y="33"/>
                    </a:lnTo>
                    <a:cubicBezTo>
                      <a:pt x="625" y="13"/>
                      <a:pt x="644" y="-2"/>
                      <a:pt x="666" y="0"/>
                    </a:cubicBezTo>
                    <a:lnTo>
                      <a:pt x="667" y="0"/>
                    </a:lnTo>
                    <a:cubicBezTo>
                      <a:pt x="670" y="3"/>
                      <a:pt x="672" y="7"/>
                      <a:pt x="672" y="1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1" name="Google Shape;2154;p72">
                <a:extLst>
                  <a:ext uri="{FF2B5EF4-FFF2-40B4-BE49-F238E27FC236}">
                    <a16:creationId xmlns:a16="http://schemas.microsoft.com/office/drawing/2014/main" id="{FDCA3463-0E31-9EE7-3546-84EAF65EA945}"/>
                  </a:ext>
                </a:extLst>
              </p:cNvPr>
              <p:cNvSpPr/>
              <p:nvPr/>
            </p:nvSpPr>
            <p:spPr>
              <a:xfrm>
                <a:off x="4357080" y="4645080"/>
                <a:ext cx="11880" cy="84240"/>
              </a:xfrm>
              <a:custGeom>
                <a:avLst/>
                <a:gdLst/>
                <a:ahLst/>
                <a:cxnLst/>
                <a:rect l="l" t="t" r="r" b="b"/>
                <a:pathLst>
                  <a:path w="33" h="234" extrusionOk="0">
                    <a:moveTo>
                      <a:pt x="33" y="3"/>
                    </a:moveTo>
                    <a:cubicBezTo>
                      <a:pt x="32" y="22"/>
                      <a:pt x="31" y="41"/>
                      <a:pt x="29" y="61"/>
                    </a:cubicBezTo>
                    <a:cubicBezTo>
                      <a:pt x="27" y="80"/>
                      <a:pt x="25" y="99"/>
                      <a:pt x="23" y="118"/>
                    </a:cubicBezTo>
                    <a:lnTo>
                      <a:pt x="20" y="146"/>
                    </a:lnTo>
                    <a:cubicBezTo>
                      <a:pt x="18" y="156"/>
                      <a:pt x="17" y="165"/>
                      <a:pt x="16" y="175"/>
                    </a:cubicBezTo>
                    <a:cubicBezTo>
                      <a:pt x="13" y="194"/>
                      <a:pt x="10" y="213"/>
                      <a:pt x="6" y="232"/>
                    </a:cubicBezTo>
                    <a:cubicBezTo>
                      <a:pt x="6" y="233"/>
                      <a:pt x="4" y="235"/>
                      <a:pt x="2" y="234"/>
                    </a:cubicBezTo>
                    <a:cubicBezTo>
                      <a:pt x="1" y="234"/>
                      <a:pt x="0" y="232"/>
                      <a:pt x="0" y="231"/>
                    </a:cubicBezTo>
                    <a:cubicBezTo>
                      <a:pt x="0" y="212"/>
                      <a:pt x="2" y="192"/>
                      <a:pt x="4" y="173"/>
                    </a:cubicBezTo>
                    <a:cubicBezTo>
                      <a:pt x="5" y="164"/>
                      <a:pt x="6" y="154"/>
                      <a:pt x="7" y="145"/>
                    </a:cubicBezTo>
                    <a:lnTo>
                      <a:pt x="10" y="116"/>
                    </a:lnTo>
                    <a:cubicBezTo>
                      <a:pt x="12" y="97"/>
                      <a:pt x="15" y="78"/>
                      <a:pt x="17" y="59"/>
                    </a:cubicBezTo>
                    <a:cubicBezTo>
                      <a:pt x="20" y="40"/>
                      <a:pt x="23" y="21"/>
                      <a:pt x="27" y="2"/>
                    </a:cubicBezTo>
                    <a:cubicBezTo>
                      <a:pt x="27" y="1"/>
                      <a:pt x="29" y="-1"/>
                      <a:pt x="31" y="0"/>
                    </a:cubicBezTo>
                    <a:cubicBezTo>
                      <a:pt x="32" y="0"/>
                      <a:pt x="33" y="2"/>
                      <a:pt x="33" y="3"/>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2155;p72">
                <a:extLst>
                  <a:ext uri="{FF2B5EF4-FFF2-40B4-BE49-F238E27FC236}">
                    <a16:creationId xmlns:a16="http://schemas.microsoft.com/office/drawing/2014/main" id="{C4070E8F-5C7A-D0B8-E6FD-F9AEB7D1D1CC}"/>
                  </a:ext>
                </a:extLst>
              </p:cNvPr>
              <p:cNvSpPr/>
              <p:nvPr/>
            </p:nvSpPr>
            <p:spPr>
              <a:xfrm>
                <a:off x="4339080" y="4635720"/>
                <a:ext cx="243360" cy="190440"/>
              </a:xfrm>
              <a:custGeom>
                <a:avLst/>
                <a:gdLst/>
                <a:ahLst/>
                <a:cxnLst/>
                <a:rect l="l" t="t" r="r" b="b"/>
                <a:pathLst>
                  <a:path w="676" h="529" extrusionOk="0">
                    <a:moveTo>
                      <a:pt x="620" y="516"/>
                    </a:moveTo>
                    <a:cubicBezTo>
                      <a:pt x="620" y="518"/>
                      <a:pt x="619" y="520"/>
                      <a:pt x="617" y="522"/>
                    </a:cubicBezTo>
                    <a:cubicBezTo>
                      <a:pt x="615" y="523"/>
                      <a:pt x="612" y="524"/>
                      <a:pt x="610" y="524"/>
                    </a:cubicBezTo>
                    <a:lnTo>
                      <a:pt x="13" y="453"/>
                    </a:lnTo>
                    <a:cubicBezTo>
                      <a:pt x="9" y="452"/>
                      <a:pt x="6" y="450"/>
                      <a:pt x="5" y="446"/>
                    </a:cubicBezTo>
                    <a:cubicBezTo>
                      <a:pt x="5" y="445"/>
                      <a:pt x="4" y="444"/>
                      <a:pt x="5" y="443"/>
                    </a:cubicBezTo>
                    <a:lnTo>
                      <a:pt x="55" y="13"/>
                    </a:lnTo>
                    <a:cubicBezTo>
                      <a:pt x="56" y="11"/>
                      <a:pt x="57" y="9"/>
                      <a:pt x="59" y="7"/>
                    </a:cubicBezTo>
                    <a:cubicBezTo>
                      <a:pt x="61" y="6"/>
                      <a:pt x="63" y="5"/>
                      <a:pt x="65" y="5"/>
                    </a:cubicBezTo>
                    <a:lnTo>
                      <a:pt x="66" y="5"/>
                    </a:lnTo>
                    <a:lnTo>
                      <a:pt x="663" y="76"/>
                    </a:lnTo>
                    <a:cubicBezTo>
                      <a:pt x="665" y="76"/>
                      <a:pt x="667" y="77"/>
                      <a:pt x="668" y="78"/>
                    </a:cubicBezTo>
                    <a:cubicBezTo>
                      <a:pt x="670" y="80"/>
                      <a:pt x="672" y="83"/>
                      <a:pt x="671" y="87"/>
                    </a:cubicBezTo>
                    <a:lnTo>
                      <a:pt x="620" y="516"/>
                    </a:lnTo>
                    <a:moveTo>
                      <a:pt x="671" y="75"/>
                    </a:moveTo>
                    <a:cubicBezTo>
                      <a:pt x="669" y="73"/>
                      <a:pt x="666" y="72"/>
                      <a:pt x="664" y="71"/>
                    </a:cubicBezTo>
                    <a:lnTo>
                      <a:pt x="66" y="0"/>
                    </a:lnTo>
                    <a:cubicBezTo>
                      <a:pt x="63" y="0"/>
                      <a:pt x="59" y="1"/>
                      <a:pt x="56" y="3"/>
                    </a:cubicBezTo>
                    <a:cubicBezTo>
                      <a:pt x="53" y="6"/>
                      <a:pt x="51" y="9"/>
                      <a:pt x="51" y="13"/>
                    </a:cubicBezTo>
                    <a:lnTo>
                      <a:pt x="0" y="442"/>
                    </a:lnTo>
                    <a:cubicBezTo>
                      <a:pt x="0" y="444"/>
                      <a:pt x="0" y="445"/>
                      <a:pt x="0" y="447"/>
                    </a:cubicBezTo>
                    <a:cubicBezTo>
                      <a:pt x="1" y="453"/>
                      <a:pt x="6" y="457"/>
                      <a:pt x="12" y="458"/>
                    </a:cubicBezTo>
                    <a:lnTo>
                      <a:pt x="609" y="529"/>
                    </a:lnTo>
                    <a:cubicBezTo>
                      <a:pt x="610" y="529"/>
                      <a:pt x="610" y="529"/>
                      <a:pt x="611" y="529"/>
                    </a:cubicBezTo>
                    <a:cubicBezTo>
                      <a:pt x="614" y="529"/>
                      <a:pt x="617" y="528"/>
                      <a:pt x="620" y="526"/>
                    </a:cubicBezTo>
                    <a:cubicBezTo>
                      <a:pt x="623" y="523"/>
                      <a:pt x="625" y="520"/>
                      <a:pt x="625" y="516"/>
                    </a:cubicBezTo>
                    <a:lnTo>
                      <a:pt x="676" y="87"/>
                    </a:lnTo>
                    <a:cubicBezTo>
                      <a:pt x="677" y="82"/>
                      <a:pt x="675" y="78"/>
                      <a:pt x="671" y="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3" name="Google Shape;2156;p72">
                <a:extLst>
                  <a:ext uri="{FF2B5EF4-FFF2-40B4-BE49-F238E27FC236}">
                    <a16:creationId xmlns:a16="http://schemas.microsoft.com/office/drawing/2014/main" id="{BB2B1B08-F75D-3464-E7E2-B7534D8F9F7B}"/>
                  </a:ext>
                </a:extLst>
              </p:cNvPr>
              <p:cNvSpPr/>
              <p:nvPr/>
            </p:nvSpPr>
            <p:spPr>
              <a:xfrm>
                <a:off x="4367880" y="4724280"/>
                <a:ext cx="80640" cy="60120"/>
              </a:xfrm>
              <a:custGeom>
                <a:avLst/>
                <a:gdLst/>
                <a:ahLst/>
                <a:cxnLst/>
                <a:rect l="l" t="t" r="r" b="b"/>
                <a:pathLst>
                  <a:path w="224" h="167" extrusionOk="0">
                    <a:moveTo>
                      <a:pt x="224" y="34"/>
                    </a:moveTo>
                    <a:lnTo>
                      <a:pt x="210" y="158"/>
                    </a:lnTo>
                    <a:cubicBezTo>
                      <a:pt x="209" y="163"/>
                      <a:pt x="204" y="167"/>
                      <a:pt x="198" y="167"/>
                    </a:cubicBezTo>
                    <a:lnTo>
                      <a:pt x="10" y="144"/>
                    </a:lnTo>
                    <a:cubicBezTo>
                      <a:pt x="4" y="144"/>
                      <a:pt x="0" y="139"/>
                      <a:pt x="1" y="133"/>
                    </a:cubicBezTo>
                    <a:lnTo>
                      <a:pt x="15" y="9"/>
                    </a:lnTo>
                    <a:cubicBezTo>
                      <a:pt x="16" y="3"/>
                      <a:pt x="21" y="-1"/>
                      <a:pt x="27" y="0"/>
                    </a:cubicBezTo>
                    <a:lnTo>
                      <a:pt x="215" y="23"/>
                    </a:lnTo>
                    <a:cubicBezTo>
                      <a:pt x="221" y="23"/>
                      <a:pt x="225" y="28"/>
                      <a:pt x="224" y="34"/>
                    </a:cubicBezTo>
                    <a:close/>
                  </a:path>
                </a:pathLst>
              </a:custGeom>
              <a:solidFill>
                <a:schemeClr val="accent2"/>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2157;p72">
                <a:extLst>
                  <a:ext uri="{FF2B5EF4-FFF2-40B4-BE49-F238E27FC236}">
                    <a16:creationId xmlns:a16="http://schemas.microsoft.com/office/drawing/2014/main" id="{76FD48AA-75A2-B7A3-CA90-9D058CC61B66}"/>
                  </a:ext>
                </a:extLst>
              </p:cNvPr>
              <p:cNvSpPr/>
              <p:nvPr/>
            </p:nvSpPr>
            <p:spPr>
              <a:xfrm>
                <a:off x="4372200" y="4724280"/>
                <a:ext cx="76320" cy="22680"/>
              </a:xfrm>
              <a:custGeom>
                <a:avLst/>
                <a:gdLst/>
                <a:ahLst/>
                <a:cxnLst/>
                <a:rect l="l" t="t" r="r" b="b"/>
                <a:pathLst>
                  <a:path w="212" h="63" extrusionOk="0">
                    <a:moveTo>
                      <a:pt x="212" y="34"/>
                    </a:moveTo>
                    <a:lnTo>
                      <a:pt x="209" y="63"/>
                    </a:lnTo>
                    <a:lnTo>
                      <a:pt x="0" y="38"/>
                    </a:lnTo>
                    <a:lnTo>
                      <a:pt x="3" y="9"/>
                    </a:lnTo>
                    <a:cubicBezTo>
                      <a:pt x="4" y="3"/>
                      <a:pt x="9" y="-1"/>
                      <a:pt x="15" y="0"/>
                    </a:cubicBezTo>
                    <a:lnTo>
                      <a:pt x="203" y="23"/>
                    </a:lnTo>
                    <a:cubicBezTo>
                      <a:pt x="209" y="23"/>
                      <a:pt x="213" y="28"/>
                      <a:pt x="212" y="3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2158;p72">
                <a:extLst>
                  <a:ext uri="{FF2B5EF4-FFF2-40B4-BE49-F238E27FC236}">
                    <a16:creationId xmlns:a16="http://schemas.microsoft.com/office/drawing/2014/main" id="{DB4E4839-81B5-BFE2-242B-887F393BB939}"/>
                  </a:ext>
                </a:extLst>
              </p:cNvPr>
              <p:cNvSpPr/>
              <p:nvPr/>
            </p:nvSpPr>
            <p:spPr>
              <a:xfrm>
                <a:off x="4367160" y="4723560"/>
                <a:ext cx="82440" cy="61560"/>
              </a:xfrm>
              <a:custGeom>
                <a:avLst/>
                <a:gdLst/>
                <a:ahLst/>
                <a:cxnLst/>
                <a:rect l="l" t="t" r="r" b="b"/>
                <a:pathLst>
                  <a:path w="229" h="171" extrusionOk="0">
                    <a:moveTo>
                      <a:pt x="209" y="159"/>
                    </a:moveTo>
                    <a:cubicBezTo>
                      <a:pt x="209" y="162"/>
                      <a:pt x="208" y="163"/>
                      <a:pt x="206" y="165"/>
                    </a:cubicBezTo>
                    <a:cubicBezTo>
                      <a:pt x="205" y="166"/>
                      <a:pt x="203" y="167"/>
                      <a:pt x="201" y="166"/>
                    </a:cubicBezTo>
                    <a:lnTo>
                      <a:pt x="12" y="144"/>
                    </a:lnTo>
                    <a:cubicBezTo>
                      <a:pt x="8" y="143"/>
                      <a:pt x="5" y="140"/>
                      <a:pt x="5" y="135"/>
                    </a:cubicBezTo>
                    <a:lnTo>
                      <a:pt x="16" y="43"/>
                    </a:lnTo>
                    <a:lnTo>
                      <a:pt x="220" y="67"/>
                    </a:lnTo>
                    <a:lnTo>
                      <a:pt x="209" y="159"/>
                    </a:lnTo>
                    <a:moveTo>
                      <a:pt x="23" y="6"/>
                    </a:moveTo>
                    <a:cubicBezTo>
                      <a:pt x="24" y="6"/>
                      <a:pt x="24" y="5"/>
                      <a:pt x="25" y="5"/>
                    </a:cubicBezTo>
                    <a:cubicBezTo>
                      <a:pt x="26" y="5"/>
                      <a:pt x="26" y="5"/>
                      <a:pt x="26" y="5"/>
                    </a:cubicBezTo>
                    <a:cubicBezTo>
                      <a:pt x="27" y="5"/>
                      <a:pt x="28" y="4"/>
                      <a:pt x="29" y="5"/>
                    </a:cubicBezTo>
                    <a:lnTo>
                      <a:pt x="217" y="27"/>
                    </a:lnTo>
                    <a:cubicBezTo>
                      <a:pt x="219" y="27"/>
                      <a:pt x="221" y="28"/>
                      <a:pt x="222" y="30"/>
                    </a:cubicBezTo>
                    <a:cubicBezTo>
                      <a:pt x="224" y="32"/>
                      <a:pt x="224" y="34"/>
                      <a:pt x="224" y="36"/>
                    </a:cubicBezTo>
                    <a:lnTo>
                      <a:pt x="221" y="62"/>
                    </a:lnTo>
                    <a:lnTo>
                      <a:pt x="17" y="38"/>
                    </a:lnTo>
                    <a:lnTo>
                      <a:pt x="20" y="11"/>
                    </a:lnTo>
                    <a:cubicBezTo>
                      <a:pt x="20" y="9"/>
                      <a:pt x="21" y="7"/>
                      <a:pt x="23" y="6"/>
                    </a:cubicBezTo>
                    <a:moveTo>
                      <a:pt x="226" y="27"/>
                    </a:moveTo>
                    <a:cubicBezTo>
                      <a:pt x="224" y="24"/>
                      <a:pt x="221" y="23"/>
                      <a:pt x="218" y="22"/>
                    </a:cubicBezTo>
                    <a:lnTo>
                      <a:pt x="29" y="0"/>
                    </a:lnTo>
                    <a:cubicBezTo>
                      <a:pt x="26" y="-1"/>
                      <a:pt x="22" y="0"/>
                      <a:pt x="20" y="2"/>
                    </a:cubicBezTo>
                    <a:cubicBezTo>
                      <a:pt x="17" y="4"/>
                      <a:pt x="15" y="7"/>
                      <a:pt x="15" y="11"/>
                    </a:cubicBezTo>
                    <a:lnTo>
                      <a:pt x="12" y="40"/>
                    </a:lnTo>
                    <a:lnTo>
                      <a:pt x="12" y="40"/>
                    </a:lnTo>
                    <a:lnTo>
                      <a:pt x="0" y="135"/>
                    </a:lnTo>
                    <a:cubicBezTo>
                      <a:pt x="0" y="142"/>
                      <a:pt x="4" y="148"/>
                      <a:pt x="11" y="149"/>
                    </a:cubicBezTo>
                    <a:lnTo>
                      <a:pt x="200" y="171"/>
                    </a:lnTo>
                    <a:cubicBezTo>
                      <a:pt x="201" y="171"/>
                      <a:pt x="201" y="171"/>
                      <a:pt x="202" y="171"/>
                    </a:cubicBezTo>
                    <a:cubicBezTo>
                      <a:pt x="204" y="171"/>
                      <a:pt x="207" y="170"/>
                      <a:pt x="209" y="169"/>
                    </a:cubicBezTo>
                    <a:cubicBezTo>
                      <a:pt x="212" y="166"/>
                      <a:pt x="214" y="163"/>
                      <a:pt x="214" y="160"/>
                    </a:cubicBezTo>
                    <a:lnTo>
                      <a:pt x="225" y="65"/>
                    </a:lnTo>
                    <a:lnTo>
                      <a:pt x="225" y="65"/>
                    </a:lnTo>
                    <a:lnTo>
                      <a:pt x="229" y="36"/>
                    </a:lnTo>
                    <a:cubicBezTo>
                      <a:pt x="229" y="33"/>
                      <a:pt x="228" y="30"/>
                      <a:pt x="226"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6" name="Google Shape;2159;p72">
                <a:extLst>
                  <a:ext uri="{FF2B5EF4-FFF2-40B4-BE49-F238E27FC236}">
                    <a16:creationId xmlns:a16="http://schemas.microsoft.com/office/drawing/2014/main" id="{42BAE463-D5BF-E38F-B297-CBD1A6F19FF1}"/>
                  </a:ext>
                </a:extLst>
              </p:cNvPr>
              <p:cNvSpPr/>
              <p:nvPr/>
            </p:nvSpPr>
            <p:spPr>
              <a:xfrm>
                <a:off x="4379400" y="4748400"/>
                <a:ext cx="58320" cy="8280"/>
              </a:xfrm>
              <a:custGeom>
                <a:avLst/>
                <a:gdLst/>
                <a:ahLst/>
                <a:cxnLst/>
                <a:rect l="l" t="t" r="r" b="b"/>
                <a:pathLst>
                  <a:path w="162" h="23" extrusionOk="0">
                    <a:moveTo>
                      <a:pt x="160" y="19"/>
                    </a:moveTo>
                    <a:lnTo>
                      <a:pt x="3" y="0"/>
                    </a:lnTo>
                    <a:cubicBezTo>
                      <a:pt x="1" y="0"/>
                      <a:pt x="0" y="1"/>
                      <a:pt x="0" y="2"/>
                    </a:cubicBezTo>
                    <a:cubicBezTo>
                      <a:pt x="0" y="3"/>
                      <a:pt x="1" y="4"/>
                      <a:pt x="2" y="5"/>
                    </a:cubicBezTo>
                    <a:lnTo>
                      <a:pt x="160" y="23"/>
                    </a:lnTo>
                    <a:lnTo>
                      <a:pt x="160" y="23"/>
                    </a:lnTo>
                    <a:cubicBezTo>
                      <a:pt x="161" y="23"/>
                      <a:pt x="162" y="22"/>
                      <a:pt x="162" y="21"/>
                    </a:cubicBezTo>
                    <a:cubicBezTo>
                      <a:pt x="163" y="20"/>
                      <a:pt x="162" y="19"/>
                      <a:pt x="16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7" name="Google Shape;2160;p72">
                <a:extLst>
                  <a:ext uri="{FF2B5EF4-FFF2-40B4-BE49-F238E27FC236}">
                    <a16:creationId xmlns:a16="http://schemas.microsoft.com/office/drawing/2014/main" id="{DDA6B67C-CA0C-37B1-40BB-B9A9EE1B4095}"/>
                  </a:ext>
                </a:extLst>
              </p:cNvPr>
              <p:cNvSpPr/>
              <p:nvPr/>
            </p:nvSpPr>
            <p:spPr>
              <a:xfrm>
                <a:off x="4378320" y="4758120"/>
                <a:ext cx="58320" cy="8280"/>
              </a:xfrm>
              <a:custGeom>
                <a:avLst/>
                <a:gdLst/>
                <a:ahLst/>
                <a:cxnLst/>
                <a:rect l="l" t="t" r="r" b="b"/>
                <a:pathLst>
                  <a:path w="162" h="23" extrusionOk="0">
                    <a:moveTo>
                      <a:pt x="160" y="18"/>
                    </a:moveTo>
                    <a:lnTo>
                      <a:pt x="2" y="0"/>
                    </a:lnTo>
                    <a:cubicBezTo>
                      <a:pt x="1" y="0"/>
                      <a:pt x="0" y="0"/>
                      <a:pt x="0" y="2"/>
                    </a:cubicBezTo>
                    <a:cubicBezTo>
                      <a:pt x="0" y="3"/>
                      <a:pt x="1" y="4"/>
                      <a:pt x="2" y="4"/>
                    </a:cubicBezTo>
                    <a:lnTo>
                      <a:pt x="160" y="23"/>
                    </a:lnTo>
                    <a:lnTo>
                      <a:pt x="160" y="23"/>
                    </a:lnTo>
                    <a:cubicBezTo>
                      <a:pt x="161" y="23"/>
                      <a:pt x="162" y="22"/>
                      <a:pt x="162" y="21"/>
                    </a:cubicBezTo>
                    <a:cubicBezTo>
                      <a:pt x="162" y="20"/>
                      <a:pt x="161" y="19"/>
                      <a:pt x="160"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8" name="Google Shape;2161;p72">
                <a:extLst>
                  <a:ext uri="{FF2B5EF4-FFF2-40B4-BE49-F238E27FC236}">
                    <a16:creationId xmlns:a16="http://schemas.microsoft.com/office/drawing/2014/main" id="{B2DDE780-50EE-0160-8B07-AF9FE74CC8C6}"/>
                  </a:ext>
                </a:extLst>
              </p:cNvPr>
              <p:cNvSpPr/>
              <p:nvPr/>
            </p:nvSpPr>
            <p:spPr>
              <a:xfrm>
                <a:off x="4376880" y="4767840"/>
                <a:ext cx="58680" cy="8280"/>
              </a:xfrm>
              <a:custGeom>
                <a:avLst/>
                <a:gdLst/>
                <a:ahLst/>
                <a:cxnLst/>
                <a:rect l="l" t="t" r="r" b="b"/>
                <a:pathLst>
                  <a:path w="163" h="23" extrusionOk="0">
                    <a:moveTo>
                      <a:pt x="161" y="18"/>
                    </a:moveTo>
                    <a:lnTo>
                      <a:pt x="3" y="0"/>
                    </a:lnTo>
                    <a:cubicBezTo>
                      <a:pt x="2" y="-1"/>
                      <a:pt x="1" y="0"/>
                      <a:pt x="1" y="2"/>
                    </a:cubicBezTo>
                    <a:cubicBezTo>
                      <a:pt x="0" y="3"/>
                      <a:pt x="1" y="4"/>
                      <a:pt x="3" y="4"/>
                    </a:cubicBezTo>
                    <a:lnTo>
                      <a:pt x="160" y="23"/>
                    </a:lnTo>
                    <a:lnTo>
                      <a:pt x="161" y="23"/>
                    </a:lnTo>
                    <a:cubicBezTo>
                      <a:pt x="162" y="23"/>
                      <a:pt x="163" y="22"/>
                      <a:pt x="163" y="21"/>
                    </a:cubicBezTo>
                    <a:cubicBezTo>
                      <a:pt x="163" y="20"/>
                      <a:pt x="162" y="18"/>
                      <a:pt x="161"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9" name="Google Shape;2162;p72">
                <a:extLst>
                  <a:ext uri="{FF2B5EF4-FFF2-40B4-BE49-F238E27FC236}">
                    <a16:creationId xmlns:a16="http://schemas.microsoft.com/office/drawing/2014/main" id="{1CB9B21A-4AE6-7A85-34CD-4A001AD4274E}"/>
                  </a:ext>
                </a:extLst>
              </p:cNvPr>
              <p:cNvSpPr/>
              <p:nvPr/>
            </p:nvSpPr>
            <p:spPr>
              <a:xfrm>
                <a:off x="4465440" y="4735800"/>
                <a:ext cx="81000" cy="60120"/>
              </a:xfrm>
              <a:custGeom>
                <a:avLst/>
                <a:gdLst/>
                <a:ahLst/>
                <a:cxnLst/>
                <a:rect l="l" t="t" r="r" b="b"/>
                <a:pathLst>
                  <a:path w="225" h="167" extrusionOk="0">
                    <a:moveTo>
                      <a:pt x="225" y="34"/>
                    </a:moveTo>
                    <a:lnTo>
                      <a:pt x="210" y="158"/>
                    </a:lnTo>
                    <a:cubicBezTo>
                      <a:pt x="209" y="164"/>
                      <a:pt x="204" y="168"/>
                      <a:pt x="199" y="167"/>
                    </a:cubicBezTo>
                    <a:lnTo>
                      <a:pt x="10" y="145"/>
                    </a:lnTo>
                    <a:cubicBezTo>
                      <a:pt x="4" y="144"/>
                      <a:pt x="0" y="139"/>
                      <a:pt x="1" y="133"/>
                    </a:cubicBezTo>
                    <a:lnTo>
                      <a:pt x="16" y="9"/>
                    </a:lnTo>
                    <a:cubicBezTo>
                      <a:pt x="16" y="4"/>
                      <a:pt x="21" y="0"/>
                      <a:pt x="27" y="0"/>
                    </a:cubicBezTo>
                    <a:lnTo>
                      <a:pt x="216" y="23"/>
                    </a:lnTo>
                    <a:cubicBezTo>
                      <a:pt x="221" y="23"/>
                      <a:pt x="225" y="28"/>
                      <a:pt x="225" y="34"/>
                    </a:cubicBezTo>
                    <a:close/>
                  </a:path>
                </a:pathLst>
              </a:custGeom>
              <a:solidFill>
                <a:schemeClr val="accent5"/>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2163;p72">
                <a:extLst>
                  <a:ext uri="{FF2B5EF4-FFF2-40B4-BE49-F238E27FC236}">
                    <a16:creationId xmlns:a16="http://schemas.microsoft.com/office/drawing/2014/main" id="{DA283CEA-D0EE-E671-A467-54760293032B}"/>
                  </a:ext>
                </a:extLst>
              </p:cNvPr>
              <p:cNvSpPr/>
              <p:nvPr/>
            </p:nvSpPr>
            <p:spPr>
              <a:xfrm>
                <a:off x="4464720" y="4735080"/>
                <a:ext cx="82440" cy="61560"/>
              </a:xfrm>
              <a:custGeom>
                <a:avLst/>
                <a:gdLst/>
                <a:ahLst/>
                <a:cxnLst/>
                <a:rect l="l" t="t" r="r" b="b"/>
                <a:pathLst>
                  <a:path w="229" h="171" extrusionOk="0">
                    <a:moveTo>
                      <a:pt x="210" y="160"/>
                    </a:moveTo>
                    <a:cubicBezTo>
                      <a:pt x="209" y="164"/>
                      <a:pt x="205" y="167"/>
                      <a:pt x="201" y="167"/>
                    </a:cubicBezTo>
                    <a:lnTo>
                      <a:pt x="12" y="144"/>
                    </a:lnTo>
                    <a:cubicBezTo>
                      <a:pt x="10" y="144"/>
                      <a:pt x="8" y="143"/>
                      <a:pt x="7" y="141"/>
                    </a:cubicBezTo>
                    <a:cubicBezTo>
                      <a:pt x="6" y="140"/>
                      <a:pt x="5" y="138"/>
                      <a:pt x="5" y="135"/>
                    </a:cubicBezTo>
                    <a:lnTo>
                      <a:pt x="20" y="12"/>
                    </a:lnTo>
                    <a:cubicBezTo>
                      <a:pt x="21" y="8"/>
                      <a:pt x="24" y="5"/>
                      <a:pt x="28" y="5"/>
                    </a:cubicBezTo>
                    <a:lnTo>
                      <a:pt x="29" y="5"/>
                    </a:lnTo>
                    <a:lnTo>
                      <a:pt x="217" y="27"/>
                    </a:lnTo>
                    <a:cubicBezTo>
                      <a:pt x="220" y="27"/>
                      <a:pt x="221" y="28"/>
                      <a:pt x="223" y="30"/>
                    </a:cubicBezTo>
                    <a:cubicBezTo>
                      <a:pt x="224" y="32"/>
                      <a:pt x="225" y="34"/>
                      <a:pt x="224" y="36"/>
                    </a:cubicBezTo>
                    <a:lnTo>
                      <a:pt x="210" y="160"/>
                    </a:lnTo>
                    <a:moveTo>
                      <a:pt x="227" y="27"/>
                    </a:moveTo>
                    <a:cubicBezTo>
                      <a:pt x="224" y="24"/>
                      <a:pt x="221" y="23"/>
                      <a:pt x="218" y="22"/>
                    </a:cubicBezTo>
                    <a:lnTo>
                      <a:pt x="29" y="0"/>
                    </a:lnTo>
                    <a:cubicBezTo>
                      <a:pt x="22" y="-1"/>
                      <a:pt x="16" y="4"/>
                      <a:pt x="15" y="11"/>
                    </a:cubicBezTo>
                    <a:lnTo>
                      <a:pt x="1" y="135"/>
                    </a:lnTo>
                    <a:cubicBezTo>
                      <a:pt x="0" y="138"/>
                      <a:pt x="1" y="142"/>
                      <a:pt x="3" y="144"/>
                    </a:cubicBezTo>
                    <a:cubicBezTo>
                      <a:pt x="5" y="147"/>
                      <a:pt x="8" y="149"/>
                      <a:pt x="12" y="149"/>
                    </a:cubicBezTo>
                    <a:lnTo>
                      <a:pt x="200" y="171"/>
                    </a:lnTo>
                    <a:cubicBezTo>
                      <a:pt x="201" y="171"/>
                      <a:pt x="201" y="171"/>
                      <a:pt x="202" y="171"/>
                    </a:cubicBezTo>
                    <a:cubicBezTo>
                      <a:pt x="208" y="171"/>
                      <a:pt x="214" y="167"/>
                      <a:pt x="214" y="160"/>
                    </a:cubicBezTo>
                    <a:lnTo>
                      <a:pt x="229" y="36"/>
                    </a:lnTo>
                    <a:cubicBezTo>
                      <a:pt x="230" y="33"/>
                      <a:pt x="229" y="30"/>
                      <a:pt x="227"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1" name="Google Shape;2164;p72">
                <a:extLst>
                  <a:ext uri="{FF2B5EF4-FFF2-40B4-BE49-F238E27FC236}">
                    <a16:creationId xmlns:a16="http://schemas.microsoft.com/office/drawing/2014/main" id="{46D4A58C-CEB0-6410-A1F9-D544F1AF63C8}"/>
                  </a:ext>
                </a:extLst>
              </p:cNvPr>
              <p:cNvSpPr/>
              <p:nvPr/>
            </p:nvSpPr>
            <p:spPr>
              <a:xfrm>
                <a:off x="4479480" y="4751280"/>
                <a:ext cx="15120" cy="23040"/>
              </a:xfrm>
              <a:custGeom>
                <a:avLst/>
                <a:gdLst/>
                <a:ahLst/>
                <a:cxnLst/>
                <a:rect l="l" t="t" r="r" b="b"/>
                <a:pathLst>
                  <a:path w="42" h="64" extrusionOk="0">
                    <a:moveTo>
                      <a:pt x="22" y="25"/>
                    </a:moveTo>
                    <a:cubicBezTo>
                      <a:pt x="19" y="24"/>
                      <a:pt x="18" y="21"/>
                      <a:pt x="18" y="18"/>
                    </a:cubicBezTo>
                    <a:lnTo>
                      <a:pt x="18" y="18"/>
                    </a:lnTo>
                    <a:lnTo>
                      <a:pt x="19" y="18"/>
                    </a:lnTo>
                    <a:cubicBezTo>
                      <a:pt x="19" y="18"/>
                      <a:pt x="19" y="17"/>
                      <a:pt x="20" y="17"/>
                    </a:cubicBezTo>
                    <a:lnTo>
                      <a:pt x="21" y="17"/>
                    </a:lnTo>
                    <a:cubicBezTo>
                      <a:pt x="21" y="16"/>
                      <a:pt x="21" y="16"/>
                      <a:pt x="22" y="16"/>
                    </a:cubicBezTo>
                    <a:cubicBezTo>
                      <a:pt x="29" y="15"/>
                      <a:pt x="28" y="26"/>
                      <a:pt x="22" y="25"/>
                    </a:cubicBezTo>
                    <a:moveTo>
                      <a:pt x="25" y="44"/>
                    </a:moveTo>
                    <a:cubicBezTo>
                      <a:pt x="25" y="45"/>
                      <a:pt x="25" y="45"/>
                      <a:pt x="25" y="45"/>
                    </a:cubicBezTo>
                    <a:cubicBezTo>
                      <a:pt x="25" y="45"/>
                      <a:pt x="25" y="46"/>
                      <a:pt x="24" y="46"/>
                    </a:cubicBezTo>
                    <a:cubicBezTo>
                      <a:pt x="24" y="47"/>
                      <a:pt x="24" y="47"/>
                      <a:pt x="23" y="48"/>
                    </a:cubicBezTo>
                    <a:lnTo>
                      <a:pt x="22" y="48"/>
                    </a:lnTo>
                    <a:cubicBezTo>
                      <a:pt x="20" y="48"/>
                      <a:pt x="18" y="48"/>
                      <a:pt x="16" y="47"/>
                    </a:cubicBezTo>
                    <a:cubicBezTo>
                      <a:pt x="13" y="45"/>
                      <a:pt x="15" y="39"/>
                      <a:pt x="19" y="39"/>
                    </a:cubicBezTo>
                    <a:cubicBezTo>
                      <a:pt x="21" y="38"/>
                      <a:pt x="23" y="39"/>
                      <a:pt x="24" y="41"/>
                    </a:cubicBezTo>
                    <a:cubicBezTo>
                      <a:pt x="24" y="41"/>
                      <a:pt x="25" y="42"/>
                      <a:pt x="25" y="43"/>
                    </a:cubicBezTo>
                    <a:cubicBezTo>
                      <a:pt x="25" y="44"/>
                      <a:pt x="25" y="44"/>
                      <a:pt x="25" y="44"/>
                    </a:cubicBezTo>
                    <a:moveTo>
                      <a:pt x="42" y="13"/>
                    </a:moveTo>
                    <a:cubicBezTo>
                      <a:pt x="42" y="12"/>
                      <a:pt x="41" y="10"/>
                      <a:pt x="41" y="10"/>
                    </a:cubicBezTo>
                    <a:cubicBezTo>
                      <a:pt x="39" y="6"/>
                      <a:pt x="38" y="6"/>
                      <a:pt x="37" y="4"/>
                    </a:cubicBezTo>
                    <a:cubicBezTo>
                      <a:pt x="33" y="2"/>
                      <a:pt x="29" y="1"/>
                      <a:pt x="21" y="0"/>
                    </a:cubicBezTo>
                    <a:cubicBezTo>
                      <a:pt x="6" y="-1"/>
                      <a:pt x="-1" y="20"/>
                      <a:pt x="7" y="30"/>
                    </a:cubicBezTo>
                    <a:cubicBezTo>
                      <a:pt x="-1" y="37"/>
                      <a:pt x="-2" y="49"/>
                      <a:pt x="3" y="56"/>
                    </a:cubicBezTo>
                    <a:cubicBezTo>
                      <a:pt x="7" y="65"/>
                      <a:pt x="25" y="67"/>
                      <a:pt x="32" y="61"/>
                    </a:cubicBezTo>
                    <a:cubicBezTo>
                      <a:pt x="39" y="55"/>
                      <a:pt x="42" y="42"/>
                      <a:pt x="34" y="34"/>
                    </a:cubicBezTo>
                    <a:lnTo>
                      <a:pt x="34" y="34"/>
                    </a:lnTo>
                    <a:cubicBezTo>
                      <a:pt x="38" y="31"/>
                      <a:pt x="40" y="29"/>
                      <a:pt x="41" y="25"/>
                    </a:cubicBezTo>
                    <a:cubicBezTo>
                      <a:pt x="42" y="24"/>
                      <a:pt x="42" y="23"/>
                      <a:pt x="42" y="22"/>
                    </a:cubicBezTo>
                    <a:lnTo>
                      <a:pt x="42" y="20"/>
                    </a:lnTo>
                    <a:lnTo>
                      <a:pt x="42" y="20"/>
                    </a:lnTo>
                    <a:lnTo>
                      <a:pt x="42" y="19"/>
                    </a:lnTo>
                    <a:lnTo>
                      <a:pt x="42" y="18"/>
                    </a:lnTo>
                    <a:cubicBezTo>
                      <a:pt x="42" y="16"/>
                      <a:pt x="42" y="15"/>
                      <a:pt x="42"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2" name="Google Shape;2165;p72">
                <a:extLst>
                  <a:ext uri="{FF2B5EF4-FFF2-40B4-BE49-F238E27FC236}">
                    <a16:creationId xmlns:a16="http://schemas.microsoft.com/office/drawing/2014/main" id="{AFD2799E-BC9B-7DA5-ED21-71D1BDEF0B20}"/>
                  </a:ext>
                </a:extLst>
              </p:cNvPr>
              <p:cNvSpPr/>
              <p:nvPr/>
            </p:nvSpPr>
            <p:spPr>
              <a:xfrm>
                <a:off x="4494960" y="4771440"/>
                <a:ext cx="4680" cy="3960"/>
              </a:xfrm>
              <a:custGeom>
                <a:avLst/>
                <a:gdLst/>
                <a:ahLst/>
                <a:cxnLst/>
                <a:rect l="l" t="t" r="r" b="b"/>
                <a:pathLst>
                  <a:path w="13" h="11" extrusionOk="0">
                    <a:moveTo>
                      <a:pt x="2" y="0"/>
                    </a:moveTo>
                    <a:cubicBezTo>
                      <a:pt x="1" y="2"/>
                      <a:pt x="0" y="7"/>
                      <a:pt x="0" y="10"/>
                    </a:cubicBezTo>
                    <a:lnTo>
                      <a:pt x="1" y="10"/>
                    </a:lnTo>
                    <a:lnTo>
                      <a:pt x="11" y="11"/>
                    </a:lnTo>
                    <a:lnTo>
                      <a:pt x="11" y="11"/>
                    </a:lnTo>
                    <a:lnTo>
                      <a:pt x="11" y="11"/>
                    </a:lnTo>
                    <a:lnTo>
                      <a:pt x="11" y="11"/>
                    </a:lnTo>
                    <a:cubicBezTo>
                      <a:pt x="11" y="10"/>
                      <a:pt x="13" y="1"/>
                      <a:pt x="13" y="1"/>
                    </a:cubicBezTo>
                    <a:cubicBezTo>
                      <a:pt x="11" y="0"/>
                      <a:pt x="4" y="-1"/>
                      <a:pt x="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3" name="Google Shape;2166;p72">
                <a:extLst>
                  <a:ext uri="{FF2B5EF4-FFF2-40B4-BE49-F238E27FC236}">
                    <a16:creationId xmlns:a16="http://schemas.microsoft.com/office/drawing/2014/main" id="{80233B1F-427E-B8E4-4038-31460C2ABB8E}"/>
                  </a:ext>
                </a:extLst>
              </p:cNvPr>
              <p:cNvSpPr/>
              <p:nvPr/>
            </p:nvSpPr>
            <p:spPr>
              <a:xfrm>
                <a:off x="4496400" y="4760640"/>
                <a:ext cx="4320" cy="4320"/>
              </a:xfrm>
              <a:custGeom>
                <a:avLst/>
                <a:gdLst/>
                <a:ahLst/>
                <a:cxnLst/>
                <a:rect l="l" t="t" r="r" b="b"/>
                <a:pathLst>
                  <a:path w="12" h="12" extrusionOk="0">
                    <a:moveTo>
                      <a:pt x="1" y="0"/>
                    </a:moveTo>
                    <a:cubicBezTo>
                      <a:pt x="1" y="2"/>
                      <a:pt x="0" y="8"/>
                      <a:pt x="0" y="11"/>
                    </a:cubicBezTo>
                    <a:lnTo>
                      <a:pt x="0" y="11"/>
                    </a:lnTo>
                    <a:lnTo>
                      <a:pt x="10" y="12"/>
                    </a:lnTo>
                    <a:lnTo>
                      <a:pt x="10" y="12"/>
                    </a:lnTo>
                    <a:lnTo>
                      <a:pt x="10" y="12"/>
                    </a:lnTo>
                    <a:lnTo>
                      <a:pt x="10" y="12"/>
                    </a:lnTo>
                    <a:cubicBezTo>
                      <a:pt x="11" y="10"/>
                      <a:pt x="12" y="2"/>
                      <a:pt x="12" y="1"/>
                    </a:cubicBezTo>
                    <a:cubicBezTo>
                      <a:pt x="11" y="1"/>
                      <a:pt x="4" y="0"/>
                      <a:pt x="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4" name="Google Shape;2167;p72">
                <a:extLst>
                  <a:ext uri="{FF2B5EF4-FFF2-40B4-BE49-F238E27FC236}">
                    <a16:creationId xmlns:a16="http://schemas.microsoft.com/office/drawing/2014/main" id="{3D4867E1-8957-E567-A39D-808536736518}"/>
                  </a:ext>
                </a:extLst>
              </p:cNvPr>
              <p:cNvSpPr/>
              <p:nvPr/>
            </p:nvSpPr>
            <p:spPr>
              <a:xfrm>
                <a:off x="4501800" y="4754160"/>
                <a:ext cx="15120" cy="22320"/>
              </a:xfrm>
              <a:custGeom>
                <a:avLst/>
                <a:gdLst/>
                <a:ahLst/>
                <a:cxnLst/>
                <a:rect l="l" t="t" r="r" b="b"/>
                <a:pathLst>
                  <a:path w="42" h="62" extrusionOk="0">
                    <a:moveTo>
                      <a:pt x="26" y="36"/>
                    </a:moveTo>
                    <a:cubicBezTo>
                      <a:pt x="26" y="39"/>
                      <a:pt x="26" y="41"/>
                      <a:pt x="24" y="44"/>
                    </a:cubicBezTo>
                    <a:cubicBezTo>
                      <a:pt x="24" y="46"/>
                      <a:pt x="23" y="47"/>
                      <a:pt x="20" y="48"/>
                    </a:cubicBezTo>
                    <a:cubicBezTo>
                      <a:pt x="19" y="48"/>
                      <a:pt x="18" y="48"/>
                      <a:pt x="17" y="47"/>
                    </a:cubicBezTo>
                    <a:cubicBezTo>
                      <a:pt x="14" y="47"/>
                      <a:pt x="15" y="44"/>
                      <a:pt x="14" y="42"/>
                    </a:cubicBezTo>
                    <a:cubicBezTo>
                      <a:pt x="13" y="35"/>
                      <a:pt x="14" y="30"/>
                      <a:pt x="16" y="22"/>
                    </a:cubicBezTo>
                    <a:cubicBezTo>
                      <a:pt x="16" y="19"/>
                      <a:pt x="17" y="17"/>
                      <a:pt x="18" y="16"/>
                    </a:cubicBezTo>
                    <a:cubicBezTo>
                      <a:pt x="19" y="15"/>
                      <a:pt x="20" y="14"/>
                      <a:pt x="21" y="14"/>
                    </a:cubicBezTo>
                    <a:cubicBezTo>
                      <a:pt x="23" y="13"/>
                      <a:pt x="25" y="14"/>
                      <a:pt x="26" y="16"/>
                    </a:cubicBezTo>
                    <a:cubicBezTo>
                      <a:pt x="29" y="20"/>
                      <a:pt x="27" y="29"/>
                      <a:pt x="26" y="36"/>
                    </a:cubicBezTo>
                    <a:moveTo>
                      <a:pt x="24" y="0"/>
                    </a:moveTo>
                    <a:cubicBezTo>
                      <a:pt x="18" y="-1"/>
                      <a:pt x="14" y="2"/>
                      <a:pt x="10" y="5"/>
                    </a:cubicBezTo>
                    <a:cubicBezTo>
                      <a:pt x="9" y="6"/>
                      <a:pt x="9" y="6"/>
                      <a:pt x="9" y="6"/>
                    </a:cubicBezTo>
                    <a:cubicBezTo>
                      <a:pt x="2" y="14"/>
                      <a:pt x="2" y="23"/>
                      <a:pt x="1" y="32"/>
                    </a:cubicBezTo>
                    <a:cubicBezTo>
                      <a:pt x="0" y="43"/>
                      <a:pt x="-1" y="54"/>
                      <a:pt x="10" y="60"/>
                    </a:cubicBezTo>
                    <a:cubicBezTo>
                      <a:pt x="12" y="61"/>
                      <a:pt x="14" y="62"/>
                      <a:pt x="16" y="62"/>
                    </a:cubicBezTo>
                    <a:cubicBezTo>
                      <a:pt x="33" y="65"/>
                      <a:pt x="41" y="46"/>
                      <a:pt x="42" y="32"/>
                    </a:cubicBezTo>
                    <a:cubicBezTo>
                      <a:pt x="43" y="29"/>
                      <a:pt x="43" y="25"/>
                      <a:pt x="42" y="21"/>
                    </a:cubicBezTo>
                    <a:cubicBezTo>
                      <a:pt x="42" y="11"/>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5" name="Google Shape;2168;p72">
                <a:extLst>
                  <a:ext uri="{FF2B5EF4-FFF2-40B4-BE49-F238E27FC236}">
                    <a16:creationId xmlns:a16="http://schemas.microsoft.com/office/drawing/2014/main" id="{D903AD1E-D925-1526-457F-F52B63FA4697}"/>
                  </a:ext>
                </a:extLst>
              </p:cNvPr>
              <p:cNvSpPr/>
              <p:nvPr/>
            </p:nvSpPr>
            <p:spPr>
              <a:xfrm>
                <a:off x="4518360" y="4755960"/>
                <a:ext cx="15120" cy="22680"/>
              </a:xfrm>
              <a:custGeom>
                <a:avLst/>
                <a:gdLst/>
                <a:ahLst/>
                <a:cxnLst/>
                <a:rect l="l" t="t" r="r" b="b"/>
                <a:pathLst>
                  <a:path w="42" h="63" extrusionOk="0">
                    <a:moveTo>
                      <a:pt x="26" y="36"/>
                    </a:moveTo>
                    <a:cubicBezTo>
                      <a:pt x="25" y="39"/>
                      <a:pt x="25" y="42"/>
                      <a:pt x="24" y="44"/>
                    </a:cubicBezTo>
                    <a:cubicBezTo>
                      <a:pt x="23" y="46"/>
                      <a:pt x="22" y="48"/>
                      <a:pt x="20" y="48"/>
                    </a:cubicBezTo>
                    <a:cubicBezTo>
                      <a:pt x="19" y="49"/>
                      <a:pt x="18" y="48"/>
                      <a:pt x="17" y="48"/>
                    </a:cubicBezTo>
                    <a:cubicBezTo>
                      <a:pt x="14" y="47"/>
                      <a:pt x="14" y="44"/>
                      <a:pt x="14" y="42"/>
                    </a:cubicBezTo>
                    <a:cubicBezTo>
                      <a:pt x="13" y="36"/>
                      <a:pt x="14" y="30"/>
                      <a:pt x="15" y="23"/>
                    </a:cubicBezTo>
                    <a:cubicBezTo>
                      <a:pt x="16" y="20"/>
                      <a:pt x="17" y="17"/>
                      <a:pt x="17" y="16"/>
                    </a:cubicBezTo>
                    <a:cubicBezTo>
                      <a:pt x="18" y="15"/>
                      <a:pt x="19" y="14"/>
                      <a:pt x="21" y="14"/>
                    </a:cubicBezTo>
                    <a:cubicBezTo>
                      <a:pt x="23" y="14"/>
                      <a:pt x="25" y="15"/>
                      <a:pt x="26" y="16"/>
                    </a:cubicBezTo>
                    <a:cubicBezTo>
                      <a:pt x="28" y="21"/>
                      <a:pt x="27" y="30"/>
                      <a:pt x="26" y="36"/>
                    </a:cubicBezTo>
                    <a:moveTo>
                      <a:pt x="24" y="0"/>
                    </a:moveTo>
                    <a:cubicBezTo>
                      <a:pt x="18" y="0"/>
                      <a:pt x="13" y="2"/>
                      <a:pt x="9" y="6"/>
                    </a:cubicBezTo>
                    <a:cubicBezTo>
                      <a:pt x="9" y="6"/>
                      <a:pt x="8" y="6"/>
                      <a:pt x="8" y="7"/>
                    </a:cubicBezTo>
                    <a:cubicBezTo>
                      <a:pt x="2" y="14"/>
                      <a:pt x="1" y="24"/>
                      <a:pt x="1" y="33"/>
                    </a:cubicBezTo>
                    <a:cubicBezTo>
                      <a:pt x="0" y="43"/>
                      <a:pt x="-1" y="55"/>
                      <a:pt x="10" y="61"/>
                    </a:cubicBezTo>
                    <a:cubicBezTo>
                      <a:pt x="12" y="62"/>
                      <a:pt x="14" y="62"/>
                      <a:pt x="16" y="63"/>
                    </a:cubicBezTo>
                    <a:cubicBezTo>
                      <a:pt x="32" y="66"/>
                      <a:pt x="40" y="46"/>
                      <a:pt x="41" y="32"/>
                    </a:cubicBezTo>
                    <a:cubicBezTo>
                      <a:pt x="42" y="29"/>
                      <a:pt x="42" y="26"/>
                      <a:pt x="42" y="22"/>
                    </a:cubicBezTo>
                    <a:cubicBezTo>
                      <a:pt x="41" y="12"/>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2169;p72">
                <a:extLst>
                  <a:ext uri="{FF2B5EF4-FFF2-40B4-BE49-F238E27FC236}">
                    <a16:creationId xmlns:a16="http://schemas.microsoft.com/office/drawing/2014/main" id="{948F006D-301D-D641-6E3A-EE5BFD0640A9}"/>
                  </a:ext>
                </a:extLst>
              </p:cNvPr>
              <p:cNvSpPr/>
              <p:nvPr/>
            </p:nvSpPr>
            <p:spPr>
              <a:xfrm>
                <a:off x="4370040" y="4698000"/>
                <a:ext cx="185040" cy="32760"/>
              </a:xfrm>
              <a:custGeom>
                <a:avLst/>
                <a:gdLst/>
                <a:ahLst/>
                <a:cxnLst/>
                <a:rect l="l" t="t" r="r" b="b"/>
                <a:pathLst>
                  <a:path w="514" h="91" extrusionOk="0">
                    <a:moveTo>
                      <a:pt x="514" y="76"/>
                    </a:moveTo>
                    <a:cubicBezTo>
                      <a:pt x="513" y="85"/>
                      <a:pt x="505" y="92"/>
                      <a:pt x="495" y="91"/>
                    </a:cubicBezTo>
                    <a:lnTo>
                      <a:pt x="15" y="34"/>
                    </a:lnTo>
                    <a:cubicBezTo>
                      <a:pt x="11" y="33"/>
                      <a:pt x="7" y="31"/>
                      <a:pt x="4" y="28"/>
                    </a:cubicBezTo>
                    <a:cubicBezTo>
                      <a:pt x="1" y="24"/>
                      <a:pt x="0" y="20"/>
                      <a:pt x="1" y="15"/>
                    </a:cubicBezTo>
                    <a:cubicBezTo>
                      <a:pt x="2" y="6"/>
                      <a:pt x="10" y="-1"/>
                      <a:pt x="19" y="0"/>
                    </a:cubicBezTo>
                    <a:lnTo>
                      <a:pt x="499" y="57"/>
                    </a:lnTo>
                    <a:cubicBezTo>
                      <a:pt x="504" y="58"/>
                      <a:pt x="508" y="60"/>
                      <a:pt x="511" y="64"/>
                    </a:cubicBezTo>
                    <a:cubicBezTo>
                      <a:pt x="513" y="67"/>
                      <a:pt x="515" y="72"/>
                      <a:pt x="514" y="7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2170;p72">
                <a:extLst>
                  <a:ext uri="{FF2B5EF4-FFF2-40B4-BE49-F238E27FC236}">
                    <a16:creationId xmlns:a16="http://schemas.microsoft.com/office/drawing/2014/main" id="{232F1DCF-3BAE-A5E4-8415-3C24EC491C91}"/>
                  </a:ext>
                </a:extLst>
              </p:cNvPr>
              <p:cNvSpPr/>
              <p:nvPr/>
            </p:nvSpPr>
            <p:spPr>
              <a:xfrm>
                <a:off x="4483080" y="4712400"/>
                <a:ext cx="72000" cy="18360"/>
              </a:xfrm>
              <a:custGeom>
                <a:avLst/>
                <a:gdLst/>
                <a:ahLst/>
                <a:cxnLst/>
                <a:rect l="l" t="t" r="r" b="b"/>
                <a:pathLst>
                  <a:path w="200" h="51" extrusionOk="0">
                    <a:moveTo>
                      <a:pt x="200" y="36"/>
                    </a:moveTo>
                    <a:cubicBezTo>
                      <a:pt x="199" y="45"/>
                      <a:pt x="191" y="52"/>
                      <a:pt x="181" y="51"/>
                    </a:cubicBezTo>
                    <a:lnTo>
                      <a:pt x="0" y="30"/>
                    </a:lnTo>
                    <a:cubicBezTo>
                      <a:pt x="14" y="22"/>
                      <a:pt x="27" y="12"/>
                      <a:pt x="38" y="0"/>
                    </a:cubicBezTo>
                    <a:lnTo>
                      <a:pt x="185" y="17"/>
                    </a:lnTo>
                    <a:cubicBezTo>
                      <a:pt x="190" y="18"/>
                      <a:pt x="194" y="20"/>
                      <a:pt x="197" y="24"/>
                    </a:cubicBezTo>
                    <a:cubicBezTo>
                      <a:pt x="199" y="27"/>
                      <a:pt x="201" y="32"/>
                      <a:pt x="200" y="36"/>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8" name="Google Shape;2171;p72">
                <a:extLst>
                  <a:ext uri="{FF2B5EF4-FFF2-40B4-BE49-F238E27FC236}">
                    <a16:creationId xmlns:a16="http://schemas.microsoft.com/office/drawing/2014/main" id="{34D8773A-D87B-B58A-0429-85D50908DA63}"/>
                  </a:ext>
                </a:extLst>
              </p:cNvPr>
              <p:cNvSpPr/>
              <p:nvPr/>
            </p:nvSpPr>
            <p:spPr>
              <a:xfrm>
                <a:off x="4369320" y="4697280"/>
                <a:ext cx="186480" cy="34560"/>
              </a:xfrm>
              <a:custGeom>
                <a:avLst/>
                <a:gdLst/>
                <a:ahLst/>
                <a:cxnLst/>
                <a:rect l="l" t="t" r="r" b="b"/>
                <a:pathLst>
                  <a:path w="518" h="96" extrusionOk="0">
                    <a:moveTo>
                      <a:pt x="516" y="78"/>
                    </a:moveTo>
                    <a:lnTo>
                      <a:pt x="516" y="78"/>
                    </a:lnTo>
                    <a:moveTo>
                      <a:pt x="19" y="5"/>
                    </a:moveTo>
                    <a:cubicBezTo>
                      <a:pt x="12" y="5"/>
                      <a:pt x="6" y="10"/>
                      <a:pt x="5" y="18"/>
                    </a:cubicBezTo>
                    <a:cubicBezTo>
                      <a:pt x="4" y="21"/>
                      <a:pt x="6" y="25"/>
                      <a:pt x="8" y="28"/>
                    </a:cubicBezTo>
                    <a:cubicBezTo>
                      <a:pt x="10" y="31"/>
                      <a:pt x="14" y="33"/>
                      <a:pt x="18" y="34"/>
                    </a:cubicBezTo>
                    <a:lnTo>
                      <a:pt x="498" y="91"/>
                    </a:lnTo>
                    <a:cubicBezTo>
                      <a:pt x="505" y="92"/>
                      <a:pt x="513" y="86"/>
                      <a:pt x="514" y="78"/>
                    </a:cubicBezTo>
                    <a:cubicBezTo>
                      <a:pt x="514" y="74"/>
                      <a:pt x="513" y="70"/>
                      <a:pt x="511" y="67"/>
                    </a:cubicBezTo>
                    <a:cubicBezTo>
                      <a:pt x="508" y="64"/>
                      <a:pt x="505" y="62"/>
                      <a:pt x="501" y="62"/>
                    </a:cubicBezTo>
                    <a:lnTo>
                      <a:pt x="21" y="5"/>
                    </a:lnTo>
                    <a:cubicBezTo>
                      <a:pt x="20" y="5"/>
                      <a:pt x="20" y="5"/>
                      <a:pt x="19" y="5"/>
                    </a:cubicBezTo>
                    <a:moveTo>
                      <a:pt x="499" y="96"/>
                    </a:moveTo>
                    <a:cubicBezTo>
                      <a:pt x="499" y="96"/>
                      <a:pt x="498" y="96"/>
                      <a:pt x="497" y="95"/>
                    </a:cubicBezTo>
                    <a:lnTo>
                      <a:pt x="17" y="38"/>
                    </a:lnTo>
                    <a:cubicBezTo>
                      <a:pt x="12" y="38"/>
                      <a:pt x="7" y="35"/>
                      <a:pt x="4" y="31"/>
                    </a:cubicBezTo>
                    <a:cubicBezTo>
                      <a:pt x="1" y="27"/>
                      <a:pt x="0" y="22"/>
                      <a:pt x="0" y="17"/>
                    </a:cubicBezTo>
                    <a:cubicBezTo>
                      <a:pt x="1" y="6"/>
                      <a:pt x="11" y="-1"/>
                      <a:pt x="22" y="0"/>
                    </a:cubicBezTo>
                    <a:lnTo>
                      <a:pt x="502" y="57"/>
                    </a:lnTo>
                    <a:cubicBezTo>
                      <a:pt x="507" y="58"/>
                      <a:pt x="511" y="60"/>
                      <a:pt x="514" y="64"/>
                    </a:cubicBezTo>
                    <a:cubicBezTo>
                      <a:pt x="518" y="68"/>
                      <a:pt x="519" y="73"/>
                      <a:pt x="518" y="78"/>
                    </a:cubicBezTo>
                    <a:lnTo>
                      <a:pt x="518" y="78"/>
                    </a:lnTo>
                    <a:cubicBezTo>
                      <a:pt x="517" y="88"/>
                      <a:pt x="509" y="96"/>
                      <a:pt x="499"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09" name="Google Shape;1189;p47">
            <a:extLst>
              <a:ext uri="{FF2B5EF4-FFF2-40B4-BE49-F238E27FC236}">
                <a16:creationId xmlns:a16="http://schemas.microsoft.com/office/drawing/2014/main" id="{5A763DB9-CE0F-1495-C217-1A16DFB62114}"/>
              </a:ext>
            </a:extLst>
          </p:cNvPr>
          <p:cNvGrpSpPr/>
          <p:nvPr/>
        </p:nvGrpSpPr>
        <p:grpSpPr>
          <a:xfrm>
            <a:off x="894513" y="197784"/>
            <a:ext cx="1484957" cy="2217867"/>
            <a:chOff x="7078880" y="1462816"/>
            <a:chExt cx="1484957" cy="2217867"/>
          </a:xfrm>
        </p:grpSpPr>
        <p:grpSp>
          <p:nvGrpSpPr>
            <p:cNvPr id="910" name="Google Shape;1190;p47">
              <a:extLst>
                <a:ext uri="{FF2B5EF4-FFF2-40B4-BE49-F238E27FC236}">
                  <a16:creationId xmlns:a16="http://schemas.microsoft.com/office/drawing/2014/main" id="{7C90DABF-47EE-59C6-D87A-BB13B4DA49A0}"/>
                </a:ext>
              </a:extLst>
            </p:cNvPr>
            <p:cNvGrpSpPr/>
            <p:nvPr/>
          </p:nvGrpSpPr>
          <p:grpSpPr>
            <a:xfrm rot="1969499">
              <a:off x="7407384" y="1621111"/>
              <a:ext cx="827953" cy="827953"/>
              <a:chOff x="7499500" y="3395046"/>
              <a:chExt cx="790719" cy="790783"/>
            </a:xfrm>
          </p:grpSpPr>
          <p:sp>
            <p:nvSpPr>
              <p:cNvPr id="949" name="Google Shape;1191;p47">
                <a:extLst>
                  <a:ext uri="{FF2B5EF4-FFF2-40B4-BE49-F238E27FC236}">
                    <a16:creationId xmlns:a16="http://schemas.microsoft.com/office/drawing/2014/main" id="{54541AE6-1F22-DDBD-90B5-E43B97F176D9}"/>
                  </a:ext>
                </a:extLst>
              </p:cNvPr>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50" name="Google Shape;1192;p47">
                <a:extLst>
                  <a:ext uri="{FF2B5EF4-FFF2-40B4-BE49-F238E27FC236}">
                    <a16:creationId xmlns:a16="http://schemas.microsoft.com/office/drawing/2014/main" id="{083DBE85-BB58-BA52-75B0-3C8209235BC7}"/>
                  </a:ext>
                </a:extLst>
              </p:cNvPr>
              <p:cNvGrpSpPr/>
              <p:nvPr/>
            </p:nvGrpSpPr>
            <p:grpSpPr>
              <a:xfrm>
                <a:off x="7499500" y="3395079"/>
                <a:ext cx="790719" cy="790750"/>
                <a:chOff x="3645720" y="1147680"/>
                <a:chExt cx="153000" cy="153000"/>
              </a:xfrm>
            </p:grpSpPr>
            <p:sp>
              <p:nvSpPr>
                <p:cNvPr id="951" name="Google Shape;1193;p47">
                  <a:extLst>
                    <a:ext uri="{FF2B5EF4-FFF2-40B4-BE49-F238E27FC236}">
                      <a16:creationId xmlns:a16="http://schemas.microsoft.com/office/drawing/2014/main" id="{07E98470-72A1-6ED5-9CCF-038C803FC78B}"/>
                    </a:ext>
                  </a:extLst>
                </p:cNvPr>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1194;p47">
                  <a:extLst>
                    <a:ext uri="{FF2B5EF4-FFF2-40B4-BE49-F238E27FC236}">
                      <a16:creationId xmlns:a16="http://schemas.microsoft.com/office/drawing/2014/main" id="{6779D53F-B252-7CCF-E2C8-4DC89B5898AF}"/>
                    </a:ext>
                  </a:extLst>
                </p:cNvPr>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1195;p47">
                  <a:extLst>
                    <a:ext uri="{FF2B5EF4-FFF2-40B4-BE49-F238E27FC236}">
                      <a16:creationId xmlns:a16="http://schemas.microsoft.com/office/drawing/2014/main" id="{4B4089D7-EEEB-E6BB-4BB6-708383089A2B}"/>
                    </a:ext>
                  </a:extLst>
                </p:cNvPr>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1196;p47">
                  <a:extLst>
                    <a:ext uri="{FF2B5EF4-FFF2-40B4-BE49-F238E27FC236}">
                      <a16:creationId xmlns:a16="http://schemas.microsoft.com/office/drawing/2014/main" id="{24301B30-A4C8-D29C-6853-E6CB4E9848E5}"/>
                    </a:ext>
                  </a:extLst>
                </p:cNvPr>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1197;p47">
                  <a:extLst>
                    <a:ext uri="{FF2B5EF4-FFF2-40B4-BE49-F238E27FC236}">
                      <a16:creationId xmlns:a16="http://schemas.microsoft.com/office/drawing/2014/main" id="{4C8595C6-CF6F-072F-4D15-4F5F820D295D}"/>
                    </a:ext>
                  </a:extLst>
                </p:cNvPr>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1198;p47">
                  <a:extLst>
                    <a:ext uri="{FF2B5EF4-FFF2-40B4-BE49-F238E27FC236}">
                      <a16:creationId xmlns:a16="http://schemas.microsoft.com/office/drawing/2014/main" id="{4645F399-D5D0-6C27-AFD9-8C0676510198}"/>
                    </a:ext>
                  </a:extLst>
                </p:cNvPr>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1199;p47">
                  <a:extLst>
                    <a:ext uri="{FF2B5EF4-FFF2-40B4-BE49-F238E27FC236}">
                      <a16:creationId xmlns:a16="http://schemas.microsoft.com/office/drawing/2014/main" id="{E7C7792A-F01B-4A21-46FA-84797AE36FC5}"/>
                    </a:ext>
                  </a:extLst>
                </p:cNvPr>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8" name="Google Shape;1200;p47">
                  <a:extLst>
                    <a:ext uri="{FF2B5EF4-FFF2-40B4-BE49-F238E27FC236}">
                      <a16:creationId xmlns:a16="http://schemas.microsoft.com/office/drawing/2014/main" id="{D41268C4-E017-E3C7-215C-4E8D0098648F}"/>
                    </a:ext>
                  </a:extLst>
                </p:cNvPr>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9" name="Google Shape;1201;p47">
                  <a:extLst>
                    <a:ext uri="{FF2B5EF4-FFF2-40B4-BE49-F238E27FC236}">
                      <a16:creationId xmlns:a16="http://schemas.microsoft.com/office/drawing/2014/main" id="{410EA085-C9ED-61E9-2DE4-C709EF15EEFB}"/>
                    </a:ext>
                  </a:extLst>
                </p:cNvPr>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1202;p47">
                  <a:extLst>
                    <a:ext uri="{FF2B5EF4-FFF2-40B4-BE49-F238E27FC236}">
                      <a16:creationId xmlns:a16="http://schemas.microsoft.com/office/drawing/2014/main" id="{6D1EE729-5E6F-8DB2-C73D-D36FBB80C009}"/>
                    </a:ext>
                  </a:extLst>
                </p:cNvPr>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1203;p47">
                  <a:extLst>
                    <a:ext uri="{FF2B5EF4-FFF2-40B4-BE49-F238E27FC236}">
                      <a16:creationId xmlns:a16="http://schemas.microsoft.com/office/drawing/2014/main" id="{E2844059-24F9-D8B6-1E61-4D01F05D0030}"/>
                    </a:ext>
                  </a:extLst>
                </p:cNvPr>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1204;p47">
                  <a:extLst>
                    <a:ext uri="{FF2B5EF4-FFF2-40B4-BE49-F238E27FC236}">
                      <a16:creationId xmlns:a16="http://schemas.microsoft.com/office/drawing/2014/main" id="{18906C0C-CFD2-0D5F-02AF-C1ED38F59F64}"/>
                    </a:ext>
                  </a:extLst>
                </p:cNvPr>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1205;p47">
                  <a:extLst>
                    <a:ext uri="{FF2B5EF4-FFF2-40B4-BE49-F238E27FC236}">
                      <a16:creationId xmlns:a16="http://schemas.microsoft.com/office/drawing/2014/main" id="{A8F622BA-162D-A47C-B075-9CB6681806D9}"/>
                    </a:ext>
                  </a:extLst>
                </p:cNvPr>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11" name="Google Shape;1206;p47">
              <a:extLst>
                <a:ext uri="{FF2B5EF4-FFF2-40B4-BE49-F238E27FC236}">
                  <a16:creationId xmlns:a16="http://schemas.microsoft.com/office/drawing/2014/main" id="{E95EDE48-811C-3DDE-E58C-ABB540B1C435}"/>
                </a:ext>
              </a:extLst>
            </p:cNvPr>
            <p:cNvGrpSpPr/>
            <p:nvPr/>
          </p:nvGrpSpPr>
          <p:grpSpPr>
            <a:xfrm>
              <a:off x="7078880" y="2353176"/>
              <a:ext cx="1484957" cy="1327507"/>
              <a:chOff x="5816617" y="3136425"/>
              <a:chExt cx="1263363" cy="1129409"/>
            </a:xfrm>
          </p:grpSpPr>
          <p:sp>
            <p:nvSpPr>
              <p:cNvPr id="912" name="Google Shape;1207;p47">
                <a:extLst>
                  <a:ext uri="{FF2B5EF4-FFF2-40B4-BE49-F238E27FC236}">
                    <a16:creationId xmlns:a16="http://schemas.microsoft.com/office/drawing/2014/main" id="{3FCF1AE1-2DCB-3290-4741-C757CE38E141}"/>
                  </a:ext>
                </a:extLst>
              </p:cNvPr>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3" name="Google Shape;1208;p47">
                <a:extLst>
                  <a:ext uri="{FF2B5EF4-FFF2-40B4-BE49-F238E27FC236}">
                    <a16:creationId xmlns:a16="http://schemas.microsoft.com/office/drawing/2014/main" id="{D3214401-49AA-A02E-B73A-B36E934D9705}"/>
                  </a:ext>
                </a:extLst>
              </p:cNvPr>
              <p:cNvGrpSpPr/>
              <p:nvPr/>
            </p:nvGrpSpPr>
            <p:grpSpPr>
              <a:xfrm>
                <a:off x="5816689" y="3136457"/>
                <a:ext cx="1263290" cy="1129377"/>
                <a:chOff x="3320280" y="1097640"/>
                <a:chExt cx="244440" cy="218520"/>
              </a:xfrm>
            </p:grpSpPr>
            <p:sp>
              <p:nvSpPr>
                <p:cNvPr id="914" name="Google Shape;1209;p47">
                  <a:extLst>
                    <a:ext uri="{FF2B5EF4-FFF2-40B4-BE49-F238E27FC236}">
                      <a16:creationId xmlns:a16="http://schemas.microsoft.com/office/drawing/2014/main" id="{7200CED5-F528-D850-5057-804263B1B01C}"/>
                    </a:ext>
                  </a:extLst>
                </p:cNvPr>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5"/>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915" name="Google Shape;1210;p47">
                  <a:extLst>
                    <a:ext uri="{FF2B5EF4-FFF2-40B4-BE49-F238E27FC236}">
                      <a16:creationId xmlns:a16="http://schemas.microsoft.com/office/drawing/2014/main" id="{B2407F32-1BF2-3B06-6788-B77991E47787}"/>
                    </a:ext>
                  </a:extLst>
                </p:cNvPr>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1211;p47">
                  <a:extLst>
                    <a:ext uri="{FF2B5EF4-FFF2-40B4-BE49-F238E27FC236}">
                      <a16:creationId xmlns:a16="http://schemas.microsoft.com/office/drawing/2014/main" id="{37F10A64-0D3A-57E0-A397-83061AB7360C}"/>
                    </a:ext>
                  </a:extLst>
                </p:cNvPr>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1212;p47">
                  <a:extLst>
                    <a:ext uri="{FF2B5EF4-FFF2-40B4-BE49-F238E27FC236}">
                      <a16:creationId xmlns:a16="http://schemas.microsoft.com/office/drawing/2014/main" id="{521F1C66-B61C-7390-09A7-D84A659FFAAB}"/>
                    </a:ext>
                  </a:extLst>
                </p:cNvPr>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1213;p47">
                  <a:extLst>
                    <a:ext uri="{FF2B5EF4-FFF2-40B4-BE49-F238E27FC236}">
                      <a16:creationId xmlns:a16="http://schemas.microsoft.com/office/drawing/2014/main" id="{FFCA04EE-CAB6-B22B-DA92-54872D64561A}"/>
                    </a:ext>
                  </a:extLst>
                </p:cNvPr>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1214;p47">
                  <a:extLst>
                    <a:ext uri="{FF2B5EF4-FFF2-40B4-BE49-F238E27FC236}">
                      <a16:creationId xmlns:a16="http://schemas.microsoft.com/office/drawing/2014/main" id="{30AB51FD-846B-CBF0-32F8-88CAE54B7EA4}"/>
                    </a:ext>
                  </a:extLst>
                </p:cNvPr>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1215;p47">
                  <a:extLst>
                    <a:ext uri="{FF2B5EF4-FFF2-40B4-BE49-F238E27FC236}">
                      <a16:creationId xmlns:a16="http://schemas.microsoft.com/office/drawing/2014/main" id="{74B4559C-96EC-D559-8524-16826019DC94}"/>
                    </a:ext>
                  </a:extLst>
                </p:cNvPr>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1216;p47">
                  <a:extLst>
                    <a:ext uri="{FF2B5EF4-FFF2-40B4-BE49-F238E27FC236}">
                      <a16:creationId xmlns:a16="http://schemas.microsoft.com/office/drawing/2014/main" id="{F71525BC-D8DE-C3AA-F1CA-7AE57E4CB702}"/>
                    </a:ext>
                  </a:extLst>
                </p:cNvPr>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1217;p47">
                  <a:extLst>
                    <a:ext uri="{FF2B5EF4-FFF2-40B4-BE49-F238E27FC236}">
                      <a16:creationId xmlns:a16="http://schemas.microsoft.com/office/drawing/2014/main" id="{EB52C1CA-A997-3484-54A7-1A5C8997B778}"/>
                    </a:ext>
                  </a:extLst>
                </p:cNvPr>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1218;p47">
                  <a:extLst>
                    <a:ext uri="{FF2B5EF4-FFF2-40B4-BE49-F238E27FC236}">
                      <a16:creationId xmlns:a16="http://schemas.microsoft.com/office/drawing/2014/main" id="{A2813105-27AB-DEB0-D937-1ED7B120285E}"/>
                    </a:ext>
                  </a:extLst>
                </p:cNvPr>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1219;p47">
                  <a:extLst>
                    <a:ext uri="{FF2B5EF4-FFF2-40B4-BE49-F238E27FC236}">
                      <a16:creationId xmlns:a16="http://schemas.microsoft.com/office/drawing/2014/main" id="{B2240C82-30B5-2C0A-6EA0-ACDA684F1866}"/>
                    </a:ext>
                  </a:extLst>
                </p:cNvPr>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1220;p47">
                  <a:extLst>
                    <a:ext uri="{FF2B5EF4-FFF2-40B4-BE49-F238E27FC236}">
                      <a16:creationId xmlns:a16="http://schemas.microsoft.com/office/drawing/2014/main" id="{53414C0B-A6F4-37A1-3F60-E0C8301C3D80}"/>
                    </a:ext>
                  </a:extLst>
                </p:cNvPr>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1221;p47">
                  <a:extLst>
                    <a:ext uri="{FF2B5EF4-FFF2-40B4-BE49-F238E27FC236}">
                      <a16:creationId xmlns:a16="http://schemas.microsoft.com/office/drawing/2014/main" id="{947EF016-236E-2BF6-38DF-1C7CAC6FC8EC}"/>
                    </a:ext>
                  </a:extLst>
                </p:cNvPr>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1222;p47">
                  <a:extLst>
                    <a:ext uri="{FF2B5EF4-FFF2-40B4-BE49-F238E27FC236}">
                      <a16:creationId xmlns:a16="http://schemas.microsoft.com/office/drawing/2014/main" id="{F459BA3B-E4F1-D100-1BCB-923BC20AB411}"/>
                    </a:ext>
                  </a:extLst>
                </p:cNvPr>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1223;p47">
                  <a:extLst>
                    <a:ext uri="{FF2B5EF4-FFF2-40B4-BE49-F238E27FC236}">
                      <a16:creationId xmlns:a16="http://schemas.microsoft.com/office/drawing/2014/main" id="{0C932E94-4F86-60F7-0BEF-A5CE37264648}"/>
                    </a:ext>
                  </a:extLst>
                </p:cNvPr>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1224;p47">
                  <a:extLst>
                    <a:ext uri="{FF2B5EF4-FFF2-40B4-BE49-F238E27FC236}">
                      <a16:creationId xmlns:a16="http://schemas.microsoft.com/office/drawing/2014/main" id="{A8126A6B-A153-9A97-9093-89E5D25DC146}"/>
                    </a:ext>
                  </a:extLst>
                </p:cNvPr>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1225;p47">
                  <a:extLst>
                    <a:ext uri="{FF2B5EF4-FFF2-40B4-BE49-F238E27FC236}">
                      <a16:creationId xmlns:a16="http://schemas.microsoft.com/office/drawing/2014/main" id="{9EEDBEFB-C1E7-AD2C-F2E9-F6D3DC44FD85}"/>
                    </a:ext>
                  </a:extLst>
                </p:cNvPr>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1" name="Google Shape;1226;p47">
                  <a:extLst>
                    <a:ext uri="{FF2B5EF4-FFF2-40B4-BE49-F238E27FC236}">
                      <a16:creationId xmlns:a16="http://schemas.microsoft.com/office/drawing/2014/main" id="{71C96679-7BC3-99A4-5FC1-1E9AD62E87C0}"/>
                    </a:ext>
                  </a:extLst>
                </p:cNvPr>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2" name="Google Shape;1227;p47">
                  <a:extLst>
                    <a:ext uri="{FF2B5EF4-FFF2-40B4-BE49-F238E27FC236}">
                      <a16:creationId xmlns:a16="http://schemas.microsoft.com/office/drawing/2014/main" id="{98B6FD79-A03F-A2AF-AC75-F49743BB7463}"/>
                    </a:ext>
                  </a:extLst>
                </p:cNvPr>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accen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1228;p47">
                  <a:extLst>
                    <a:ext uri="{FF2B5EF4-FFF2-40B4-BE49-F238E27FC236}">
                      <a16:creationId xmlns:a16="http://schemas.microsoft.com/office/drawing/2014/main" id="{C4634D40-DFF5-A7EB-89EC-CDF3B7B17C92}"/>
                    </a:ext>
                  </a:extLst>
                </p:cNvPr>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accen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4" name="Google Shape;1229;p47">
                  <a:extLst>
                    <a:ext uri="{FF2B5EF4-FFF2-40B4-BE49-F238E27FC236}">
                      <a16:creationId xmlns:a16="http://schemas.microsoft.com/office/drawing/2014/main" id="{FC9A6C29-6CF1-FDE3-1E2D-AB2A81480671}"/>
                    </a:ext>
                  </a:extLst>
                </p:cNvPr>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5" name="Google Shape;1230;p47">
                  <a:extLst>
                    <a:ext uri="{FF2B5EF4-FFF2-40B4-BE49-F238E27FC236}">
                      <a16:creationId xmlns:a16="http://schemas.microsoft.com/office/drawing/2014/main" id="{113949D4-F3C1-5DBA-1469-C060C163244E}"/>
                    </a:ext>
                  </a:extLst>
                </p:cNvPr>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6" name="Google Shape;1231;p47">
                  <a:extLst>
                    <a:ext uri="{FF2B5EF4-FFF2-40B4-BE49-F238E27FC236}">
                      <a16:creationId xmlns:a16="http://schemas.microsoft.com/office/drawing/2014/main" id="{8AC4C710-E53C-CBF0-9AEF-4E2B31416CD1}"/>
                    </a:ext>
                  </a:extLst>
                </p:cNvPr>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7" name="Google Shape;1232;p47">
                  <a:extLst>
                    <a:ext uri="{FF2B5EF4-FFF2-40B4-BE49-F238E27FC236}">
                      <a16:creationId xmlns:a16="http://schemas.microsoft.com/office/drawing/2014/main" id="{70403357-E705-1107-C6CE-F9E1BDD7B200}"/>
                    </a:ext>
                  </a:extLst>
                </p:cNvPr>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8" name="Google Shape;1233;p47">
                  <a:extLst>
                    <a:ext uri="{FF2B5EF4-FFF2-40B4-BE49-F238E27FC236}">
                      <a16:creationId xmlns:a16="http://schemas.microsoft.com/office/drawing/2014/main" id="{0492A161-4A6E-61CB-C40F-968A361B7A11}"/>
                    </a:ext>
                  </a:extLst>
                </p:cNvPr>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1234;p47">
                  <a:extLst>
                    <a:ext uri="{FF2B5EF4-FFF2-40B4-BE49-F238E27FC236}">
                      <a16:creationId xmlns:a16="http://schemas.microsoft.com/office/drawing/2014/main" id="{8E3075FD-5FB7-ACE9-365A-26049EE6FB1B}"/>
                    </a:ext>
                  </a:extLst>
                </p:cNvPr>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1235;p47">
                  <a:extLst>
                    <a:ext uri="{FF2B5EF4-FFF2-40B4-BE49-F238E27FC236}">
                      <a16:creationId xmlns:a16="http://schemas.microsoft.com/office/drawing/2014/main" id="{B5C62D69-4FB5-FB50-4933-28F7823C2E86}"/>
                    </a:ext>
                  </a:extLst>
                </p:cNvPr>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1236;p47">
                  <a:extLst>
                    <a:ext uri="{FF2B5EF4-FFF2-40B4-BE49-F238E27FC236}">
                      <a16:creationId xmlns:a16="http://schemas.microsoft.com/office/drawing/2014/main" id="{85928907-455B-7C54-2BDD-11FB26532A8D}"/>
                    </a:ext>
                  </a:extLst>
                </p:cNvPr>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1237;p47">
                  <a:extLst>
                    <a:ext uri="{FF2B5EF4-FFF2-40B4-BE49-F238E27FC236}">
                      <a16:creationId xmlns:a16="http://schemas.microsoft.com/office/drawing/2014/main" id="{550EF511-BB8F-51C1-F8E9-D3282783969E}"/>
                    </a:ext>
                  </a:extLst>
                </p:cNvPr>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3" name="Google Shape;1238;p47">
                  <a:extLst>
                    <a:ext uri="{FF2B5EF4-FFF2-40B4-BE49-F238E27FC236}">
                      <a16:creationId xmlns:a16="http://schemas.microsoft.com/office/drawing/2014/main" id="{B468059E-C2EF-54DB-9532-B534C7B17B34}"/>
                    </a:ext>
                  </a:extLst>
                </p:cNvPr>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4" name="Google Shape;1239;p47">
                  <a:extLst>
                    <a:ext uri="{FF2B5EF4-FFF2-40B4-BE49-F238E27FC236}">
                      <a16:creationId xmlns:a16="http://schemas.microsoft.com/office/drawing/2014/main" id="{DDE92B5C-CB73-28C9-7CF5-9F62B38C1B4F}"/>
                    </a:ext>
                  </a:extLst>
                </p:cNvPr>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1240;p47">
                  <a:extLst>
                    <a:ext uri="{FF2B5EF4-FFF2-40B4-BE49-F238E27FC236}">
                      <a16:creationId xmlns:a16="http://schemas.microsoft.com/office/drawing/2014/main" id="{9C02512F-1641-A44B-E276-5B7F8C42EC12}"/>
                    </a:ext>
                  </a:extLst>
                </p:cNvPr>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1241;p47">
                  <a:extLst>
                    <a:ext uri="{FF2B5EF4-FFF2-40B4-BE49-F238E27FC236}">
                      <a16:creationId xmlns:a16="http://schemas.microsoft.com/office/drawing/2014/main" id="{BDDAF819-430E-8F74-12C7-F59FF6426FCB}"/>
                    </a:ext>
                  </a:extLst>
                </p:cNvPr>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7" name="Google Shape;1242;p47">
                  <a:extLst>
                    <a:ext uri="{FF2B5EF4-FFF2-40B4-BE49-F238E27FC236}">
                      <a16:creationId xmlns:a16="http://schemas.microsoft.com/office/drawing/2014/main" id="{F4FBF82D-B50E-F04E-8DAB-11AB5C7CF204}"/>
                    </a:ext>
                  </a:extLst>
                </p:cNvPr>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8" name="Google Shape;1243;p47">
                  <a:extLst>
                    <a:ext uri="{FF2B5EF4-FFF2-40B4-BE49-F238E27FC236}">
                      <a16:creationId xmlns:a16="http://schemas.microsoft.com/office/drawing/2014/main" id="{8430C023-C4CA-0E36-B574-B949D705533C}"/>
                    </a:ext>
                  </a:extLst>
                </p:cNvPr>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extLst>
      <p:ext uri="{BB962C8B-B14F-4D97-AF65-F5344CB8AC3E}">
        <p14:creationId xmlns:p14="http://schemas.microsoft.com/office/powerpoint/2010/main" val="232449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DC3E28-05FC-25FE-D886-BE008ECDE0D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55010733"/>
      </p:ext>
    </p:extLst>
  </p:cSld>
  <p:clrMapOvr>
    <a:masterClrMapping/>
  </p:clrMapOvr>
  <mc:AlternateContent xmlns:mc="http://schemas.openxmlformats.org/markup-compatibility/2006">
    <mc:Choice xmlns:p14="http://schemas.microsoft.com/office/powerpoint/2010/main" Requires="p14">
      <p:transition spd="slow" p14:dur="20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F6BA0-5660-A731-3514-D0ECD618F01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9425587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39E30-977F-83BF-29EB-EBA3510FACD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38808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4" name="Google Shape;530;p35">
            <a:extLst>
              <a:ext uri="{FF2B5EF4-FFF2-40B4-BE49-F238E27FC236}">
                <a16:creationId xmlns:a16="http://schemas.microsoft.com/office/drawing/2014/main" id="{EEAB5D0A-5ADC-81B4-EB26-E31B5CC43880}"/>
              </a:ext>
            </a:extLst>
          </p:cNvPr>
          <p:cNvSpPr txBox="1">
            <a:spLocks/>
          </p:cNvSpPr>
          <p:nvPr/>
        </p:nvSpPr>
        <p:spPr>
          <a:xfrm>
            <a:off x="885911" y="1141263"/>
            <a:ext cx="6991684" cy="33750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aphicFrame>
        <p:nvGraphicFramePr>
          <p:cNvPr id="648" name="Google Shape;648;p36"/>
          <p:cNvGraphicFramePr/>
          <p:nvPr>
            <p:extLst>
              <p:ext uri="{D42A27DB-BD31-4B8C-83A1-F6EECF244321}">
                <p14:modId xmlns:p14="http://schemas.microsoft.com/office/powerpoint/2010/main" val="3593476765"/>
              </p:ext>
            </p:extLst>
          </p:nvPr>
        </p:nvGraphicFramePr>
        <p:xfrm>
          <a:off x="885911" y="1141264"/>
          <a:ext cx="6991684" cy="3421802"/>
        </p:xfrm>
        <a:graphic>
          <a:graphicData uri="http://schemas.openxmlformats.org/drawingml/2006/table">
            <a:tbl>
              <a:tblPr>
                <a:noFill/>
                <a:tableStyleId>{3300DB6E-47FB-4866-8E6F-BA1F6D53F36E}</a:tableStyleId>
              </a:tblPr>
              <a:tblGrid>
                <a:gridCol w="1805250">
                  <a:extLst>
                    <a:ext uri="{9D8B030D-6E8A-4147-A177-3AD203B41FA5}">
                      <a16:colId xmlns:a16="http://schemas.microsoft.com/office/drawing/2014/main" val="20000"/>
                    </a:ext>
                  </a:extLst>
                </a:gridCol>
                <a:gridCol w="1737621">
                  <a:extLst>
                    <a:ext uri="{9D8B030D-6E8A-4147-A177-3AD203B41FA5}">
                      <a16:colId xmlns:a16="http://schemas.microsoft.com/office/drawing/2014/main" val="2296392656"/>
                    </a:ext>
                  </a:extLst>
                </a:gridCol>
                <a:gridCol w="3448813">
                  <a:extLst>
                    <a:ext uri="{9D8B030D-6E8A-4147-A177-3AD203B41FA5}">
                      <a16:colId xmlns:a16="http://schemas.microsoft.com/office/drawing/2014/main" val="1062804697"/>
                    </a:ext>
                  </a:extLst>
                </a:gridCol>
              </a:tblGrid>
              <a:tr h="848618">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Sumit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Nair</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PES1UG23AM324</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Main Auction Page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Logic</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0"/>
                  </a:ext>
                </a:extLst>
              </a:tr>
              <a:tr h="848618">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Sourish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Joshi</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PES1UG23EE051</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Final Teams Page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2"/>
                  </a:ext>
                </a:extLst>
              </a:tr>
              <a:tr h="829233">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Tanmay Sankolli</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PES1UG23EC323</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Choose Teams Page </a:t>
                      </a:r>
                    </a:p>
                    <a:p>
                      <a:pPr marL="0" lvl="0" indent="0" algn="ctr" rtl="0">
                        <a:lnSpc>
                          <a:spcPct val="115000"/>
                        </a:lnSpc>
                        <a:spcBef>
                          <a:spcPts val="0"/>
                        </a:spcBef>
                        <a:spcAft>
                          <a:spcPts val="0"/>
                        </a:spcAft>
                        <a:buNone/>
                      </a:pPr>
                      <a:r>
                        <a:rPr lang="en-IN"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20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74598280"/>
                  </a:ext>
                </a:extLst>
              </a:tr>
              <a:tr h="848618">
                <a:tc>
                  <a:txBody>
                    <a:bodyPr/>
                    <a:lstStyle/>
                    <a:p>
                      <a:pPr marL="0" lvl="0" indent="0" algn="ctr" rtl="0">
                        <a:lnSpc>
                          <a:spcPct val="115000"/>
                        </a:lnSpc>
                        <a:spcBef>
                          <a:spcPts val="0"/>
                        </a:spcBef>
                        <a:spcAft>
                          <a:spcPts val="0"/>
                        </a:spcAft>
                        <a:buNone/>
                      </a:pPr>
                      <a:r>
                        <a:rPr lang="en-IN" sz="2000" b="1" dirty="0" err="1">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Swabhav</a:t>
                      </a:r>
                      <a:r>
                        <a:rPr lang="en-IN" sz="20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 D</a:t>
                      </a:r>
                      <a:endParaRPr sz="20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PES1UG23EC316</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20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Database Management</a:t>
                      </a:r>
                      <a:endParaRPr sz="20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5"/>
                  </a:ext>
                </a:extLst>
              </a:tr>
            </a:tbl>
          </a:graphicData>
        </a:graphic>
      </p:graphicFrame>
      <p:sp>
        <p:nvSpPr>
          <p:cNvPr id="646" name="Google Shape;646;p36"/>
          <p:cNvSpPr txBox="1">
            <a:spLocks noGrp="1"/>
          </p:cNvSpPr>
          <p:nvPr>
            <p:ph type="title"/>
          </p:nvPr>
        </p:nvSpPr>
        <p:spPr>
          <a:xfrm>
            <a:off x="650588" y="1992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Stencil" panose="040409050D0802020404" pitchFamily="82" charset="0"/>
                <a:ea typeface="Cascadia Mono SemiBold" panose="020B0609020000020004" pitchFamily="49" charset="0"/>
                <a:cs typeface="Cascadia Mono SemiBold" panose="020B0609020000020004" pitchFamily="49" charset="0"/>
              </a:rPr>
              <a:t>Roles and Responsibilities</a:t>
            </a:r>
            <a:endParaRPr dirty="0">
              <a:latin typeface="Stencil" panose="040409050D0802020404" pitchFamily="82" charset="0"/>
              <a:ea typeface="Cascadia Mono SemiBold" panose="020B0609020000020004" pitchFamily="49" charset="0"/>
              <a:cs typeface="Cascadia Mono SemiBold" panose="020B0609020000020004" pitchFamily="49" charset="0"/>
            </a:endParaRPr>
          </a:p>
        </p:txBody>
      </p:sp>
      <p:grpSp>
        <p:nvGrpSpPr>
          <p:cNvPr id="651" name="Google Shape;651;p36"/>
          <p:cNvGrpSpPr/>
          <p:nvPr/>
        </p:nvGrpSpPr>
        <p:grpSpPr>
          <a:xfrm>
            <a:off x="196059" y="172379"/>
            <a:ext cx="626001" cy="605773"/>
            <a:chOff x="1589754" y="-702366"/>
            <a:chExt cx="626001" cy="605773"/>
          </a:xfrm>
        </p:grpSpPr>
        <p:sp>
          <p:nvSpPr>
            <p:cNvPr id="652" name="Google Shape;652;p36"/>
            <p:cNvSpPr/>
            <p:nvPr/>
          </p:nvSpPr>
          <p:spPr>
            <a:xfrm>
              <a:off x="1590520" y="-702366"/>
              <a:ext cx="624447" cy="605767"/>
            </a:xfrm>
            <a:custGeom>
              <a:avLst/>
              <a:gdLst/>
              <a:ahLst/>
              <a:cxnLst/>
              <a:rect l="l" t="t" r="r" b="b"/>
              <a:pathLst>
                <a:path w="401" h="389" extrusionOk="0">
                  <a:moveTo>
                    <a:pt x="396" y="220"/>
                  </a:moveTo>
                  <a:cubicBezTo>
                    <a:pt x="392" y="215"/>
                    <a:pt x="386" y="212"/>
                    <a:pt x="379" y="211"/>
                  </a:cubicBezTo>
                  <a:cubicBezTo>
                    <a:pt x="387" y="204"/>
                    <a:pt x="395" y="193"/>
                    <a:pt x="391" y="181"/>
                  </a:cubicBezTo>
                  <a:cubicBezTo>
                    <a:pt x="386" y="170"/>
                    <a:pt x="377" y="165"/>
                    <a:pt x="369" y="165"/>
                  </a:cubicBezTo>
                  <a:cubicBezTo>
                    <a:pt x="372" y="161"/>
                    <a:pt x="375" y="157"/>
                    <a:pt x="376" y="152"/>
                  </a:cubicBezTo>
                  <a:cubicBezTo>
                    <a:pt x="379" y="146"/>
                    <a:pt x="378" y="139"/>
                    <a:pt x="375" y="134"/>
                  </a:cubicBezTo>
                  <a:cubicBezTo>
                    <a:pt x="369" y="122"/>
                    <a:pt x="355" y="121"/>
                    <a:pt x="342" y="123"/>
                  </a:cubicBezTo>
                  <a:cubicBezTo>
                    <a:pt x="349" y="114"/>
                    <a:pt x="353" y="103"/>
                    <a:pt x="349" y="93"/>
                  </a:cubicBezTo>
                  <a:cubicBezTo>
                    <a:pt x="347" y="87"/>
                    <a:pt x="343" y="83"/>
                    <a:pt x="337" y="81"/>
                  </a:cubicBezTo>
                  <a:cubicBezTo>
                    <a:pt x="320" y="75"/>
                    <a:pt x="290" y="86"/>
                    <a:pt x="267" y="97"/>
                  </a:cubicBezTo>
                  <a:cubicBezTo>
                    <a:pt x="273" y="60"/>
                    <a:pt x="246" y="15"/>
                    <a:pt x="223" y="3"/>
                  </a:cubicBezTo>
                  <a:cubicBezTo>
                    <a:pt x="213" y="-2"/>
                    <a:pt x="203" y="-1"/>
                    <a:pt x="197" y="7"/>
                  </a:cubicBezTo>
                  <a:cubicBezTo>
                    <a:pt x="192" y="14"/>
                    <a:pt x="194" y="22"/>
                    <a:pt x="197" y="33"/>
                  </a:cubicBezTo>
                  <a:cubicBezTo>
                    <a:pt x="198" y="39"/>
                    <a:pt x="200" y="47"/>
                    <a:pt x="201" y="57"/>
                  </a:cubicBezTo>
                  <a:cubicBezTo>
                    <a:pt x="208" y="110"/>
                    <a:pt x="194" y="142"/>
                    <a:pt x="152" y="165"/>
                  </a:cubicBezTo>
                  <a:lnTo>
                    <a:pt x="152" y="165"/>
                  </a:lnTo>
                  <a:lnTo>
                    <a:pt x="152" y="165"/>
                  </a:lnTo>
                  <a:lnTo>
                    <a:pt x="129" y="175"/>
                  </a:lnTo>
                  <a:lnTo>
                    <a:pt x="129" y="175"/>
                  </a:lnTo>
                  <a:lnTo>
                    <a:pt x="107" y="185"/>
                  </a:lnTo>
                  <a:lnTo>
                    <a:pt x="15" y="226"/>
                  </a:lnTo>
                  <a:cubicBezTo>
                    <a:pt x="8" y="229"/>
                    <a:pt x="4" y="234"/>
                    <a:pt x="1" y="240"/>
                  </a:cubicBezTo>
                  <a:cubicBezTo>
                    <a:pt x="-1" y="246"/>
                    <a:pt x="-1" y="253"/>
                    <a:pt x="2" y="259"/>
                  </a:cubicBezTo>
                  <a:lnTo>
                    <a:pt x="53" y="374"/>
                  </a:lnTo>
                  <a:cubicBezTo>
                    <a:pt x="57" y="383"/>
                    <a:pt x="66" y="389"/>
                    <a:pt x="76" y="389"/>
                  </a:cubicBezTo>
                  <a:cubicBezTo>
                    <a:pt x="79" y="389"/>
                    <a:pt x="83" y="388"/>
                    <a:pt x="86" y="387"/>
                  </a:cubicBezTo>
                  <a:lnTo>
                    <a:pt x="178" y="346"/>
                  </a:lnTo>
                  <a:lnTo>
                    <a:pt x="225" y="325"/>
                  </a:lnTo>
                  <a:cubicBezTo>
                    <a:pt x="227" y="324"/>
                    <a:pt x="228" y="322"/>
                    <a:pt x="227" y="320"/>
                  </a:cubicBezTo>
                  <a:lnTo>
                    <a:pt x="225" y="314"/>
                  </a:lnTo>
                  <a:cubicBezTo>
                    <a:pt x="228" y="315"/>
                    <a:pt x="232" y="315"/>
                    <a:pt x="235" y="315"/>
                  </a:cubicBezTo>
                  <a:cubicBezTo>
                    <a:pt x="299" y="315"/>
                    <a:pt x="376" y="280"/>
                    <a:pt x="395" y="254"/>
                  </a:cubicBezTo>
                  <a:cubicBezTo>
                    <a:pt x="403" y="243"/>
                    <a:pt x="403" y="229"/>
                    <a:pt x="396" y="22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3" name="Google Shape;653;p36"/>
            <p:cNvGrpSpPr/>
            <p:nvPr/>
          </p:nvGrpSpPr>
          <p:grpSpPr>
            <a:xfrm>
              <a:off x="1589754" y="-702364"/>
              <a:ext cx="626001" cy="605771"/>
              <a:chOff x="4192560" y="1881360"/>
              <a:chExt cx="144720" cy="140040"/>
            </a:xfrm>
          </p:grpSpPr>
          <p:sp>
            <p:nvSpPr>
              <p:cNvPr id="654" name="Google Shape;654;p36"/>
              <p:cNvSpPr/>
              <p:nvPr/>
            </p:nvSpPr>
            <p:spPr>
              <a:xfrm>
                <a:off x="4240080" y="1882800"/>
                <a:ext cx="95760" cy="110520"/>
              </a:xfrm>
              <a:custGeom>
                <a:avLst/>
                <a:gdLst/>
                <a:ahLst/>
                <a:cxnLst/>
                <a:rect l="l" t="t" r="r" b="b"/>
                <a:pathLst>
                  <a:path w="266" h="307" extrusionOk="0">
                    <a:moveTo>
                      <a:pt x="131" y="100"/>
                    </a:moveTo>
                    <a:cubicBezTo>
                      <a:pt x="146" y="52"/>
                      <a:pt x="90" y="-21"/>
                      <a:pt x="70" y="5"/>
                    </a:cubicBezTo>
                    <a:cubicBezTo>
                      <a:pt x="63" y="14"/>
                      <a:pt x="71" y="26"/>
                      <a:pt x="75" y="52"/>
                    </a:cubicBezTo>
                    <a:cubicBezTo>
                      <a:pt x="81" y="103"/>
                      <a:pt x="69" y="138"/>
                      <a:pt x="24" y="164"/>
                    </a:cubicBezTo>
                    <a:cubicBezTo>
                      <a:pt x="16" y="168"/>
                      <a:pt x="8" y="172"/>
                      <a:pt x="0" y="175"/>
                    </a:cubicBezTo>
                    <a:lnTo>
                      <a:pt x="81" y="305"/>
                    </a:lnTo>
                    <a:cubicBezTo>
                      <a:pt x="149" y="316"/>
                      <a:pt x="241" y="276"/>
                      <a:pt x="261" y="248"/>
                    </a:cubicBezTo>
                    <a:cubicBezTo>
                      <a:pt x="274" y="229"/>
                      <a:pt x="262" y="203"/>
                      <a:pt x="236" y="213"/>
                    </a:cubicBezTo>
                    <a:cubicBezTo>
                      <a:pt x="236" y="213"/>
                      <a:pt x="263" y="195"/>
                      <a:pt x="256" y="179"/>
                    </a:cubicBezTo>
                    <a:cubicBezTo>
                      <a:pt x="249" y="158"/>
                      <a:pt x="226" y="166"/>
                      <a:pt x="226" y="166"/>
                    </a:cubicBezTo>
                    <a:cubicBezTo>
                      <a:pt x="235" y="162"/>
                      <a:pt x="249" y="145"/>
                      <a:pt x="241" y="132"/>
                    </a:cubicBezTo>
                    <a:cubicBezTo>
                      <a:pt x="232" y="113"/>
                      <a:pt x="193" y="127"/>
                      <a:pt x="193" y="127"/>
                    </a:cubicBezTo>
                    <a:cubicBezTo>
                      <a:pt x="207" y="122"/>
                      <a:pt x="221" y="106"/>
                      <a:pt x="215" y="90"/>
                    </a:cubicBezTo>
                    <a:cubicBezTo>
                      <a:pt x="205" y="64"/>
                      <a:pt x="144" y="92"/>
                      <a:pt x="119" y="106"/>
                    </a:cubicBezTo>
                    <a:lnTo>
                      <a:pt x="131" y="10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36"/>
              <p:cNvSpPr/>
              <p:nvPr/>
            </p:nvSpPr>
            <p:spPr>
              <a:xfrm>
                <a:off x="4194360" y="1941840"/>
                <a:ext cx="79200" cy="78120"/>
              </a:xfrm>
              <a:custGeom>
                <a:avLst/>
                <a:gdLst/>
                <a:ahLst/>
                <a:cxnLst/>
                <a:rect l="l" t="t" r="r" b="b"/>
                <a:pathLst>
                  <a:path w="220" h="217" extrusionOk="0">
                    <a:moveTo>
                      <a:pt x="152" y="0"/>
                    </a:moveTo>
                    <a:lnTo>
                      <a:pt x="220" y="154"/>
                    </a:lnTo>
                    <a:lnTo>
                      <a:pt x="81" y="215"/>
                    </a:lnTo>
                    <a:cubicBezTo>
                      <a:pt x="70" y="220"/>
                      <a:pt x="57" y="215"/>
                      <a:pt x="52" y="204"/>
                    </a:cubicBezTo>
                    <a:lnTo>
                      <a:pt x="2" y="90"/>
                    </a:lnTo>
                    <a:cubicBezTo>
                      <a:pt x="-3" y="79"/>
                      <a:pt x="2" y="66"/>
                      <a:pt x="13" y="61"/>
                    </a:cubicBezTo>
                    <a:lnTo>
                      <a:pt x="152" y="0"/>
                    </a:lnTo>
                    <a:close/>
                  </a:path>
                </a:pathLst>
              </a:custGeom>
              <a:solidFill>
                <a:schemeClr val="accent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36"/>
              <p:cNvSpPr/>
              <p:nvPr/>
            </p:nvSpPr>
            <p:spPr>
              <a:xfrm>
                <a:off x="4232160" y="1941840"/>
                <a:ext cx="41400" cy="62640"/>
              </a:xfrm>
              <a:custGeom>
                <a:avLst/>
                <a:gdLst/>
                <a:ahLst/>
                <a:cxnLst/>
                <a:rect l="l" t="t" r="r" b="b"/>
                <a:pathLst>
                  <a:path w="115" h="174" extrusionOk="0">
                    <a:moveTo>
                      <a:pt x="115" y="154"/>
                    </a:moveTo>
                    <a:lnTo>
                      <a:pt x="68" y="174"/>
                    </a:lnTo>
                    <a:lnTo>
                      <a:pt x="0" y="20"/>
                    </a:lnTo>
                    <a:lnTo>
                      <a:pt x="47" y="0"/>
                    </a:lnTo>
                    <a:lnTo>
                      <a:pt x="51" y="9"/>
                    </a:lnTo>
                    <a:lnTo>
                      <a:pt x="110" y="142"/>
                    </a:lnTo>
                    <a:lnTo>
                      <a:pt x="115" y="154"/>
                    </a:lnTo>
                    <a:close/>
                  </a:path>
                </a:pathLst>
              </a:custGeom>
              <a:solidFill>
                <a:schemeClr val="l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36"/>
              <p:cNvSpPr/>
              <p:nvPr/>
            </p:nvSpPr>
            <p:spPr>
              <a:xfrm>
                <a:off x="4194360" y="1963440"/>
                <a:ext cx="62280" cy="56520"/>
              </a:xfrm>
              <a:custGeom>
                <a:avLst/>
                <a:gdLst/>
                <a:ahLst/>
                <a:cxnLst/>
                <a:rect l="l" t="t" r="r" b="b"/>
                <a:pathLst>
                  <a:path w="173" h="157" extrusionOk="0">
                    <a:moveTo>
                      <a:pt x="158" y="81"/>
                    </a:moveTo>
                    <a:lnTo>
                      <a:pt x="173" y="114"/>
                    </a:lnTo>
                    <a:lnTo>
                      <a:pt x="81" y="155"/>
                    </a:lnTo>
                    <a:cubicBezTo>
                      <a:pt x="70" y="160"/>
                      <a:pt x="57" y="155"/>
                      <a:pt x="52" y="144"/>
                    </a:cubicBezTo>
                    <a:lnTo>
                      <a:pt x="2" y="30"/>
                    </a:lnTo>
                    <a:cubicBezTo>
                      <a:pt x="-3" y="19"/>
                      <a:pt x="2" y="6"/>
                      <a:pt x="13" y="1"/>
                    </a:cubicBezTo>
                    <a:cubicBezTo>
                      <a:pt x="21" y="-2"/>
                      <a:pt x="30" y="2"/>
                      <a:pt x="33" y="9"/>
                    </a:cubicBezTo>
                    <a:lnTo>
                      <a:pt x="33" y="10"/>
                    </a:lnTo>
                    <a:cubicBezTo>
                      <a:pt x="43" y="33"/>
                      <a:pt x="52" y="56"/>
                      <a:pt x="60" y="74"/>
                    </a:cubicBezTo>
                    <a:cubicBezTo>
                      <a:pt x="76" y="111"/>
                      <a:pt x="111" y="102"/>
                      <a:pt x="158" y="81"/>
                    </a:cubicBezTo>
                    <a:close/>
                  </a:path>
                </a:pathLst>
              </a:custGeom>
              <a:solidFill>
                <a:srgbClr val="342E39">
                  <a:alpha val="34810"/>
                </a:srgbClr>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8" name="Google Shape;658;p36"/>
              <p:cNvSpPr/>
              <p:nvPr/>
            </p:nvSpPr>
            <p:spPr>
              <a:xfrm>
                <a:off x="4251240" y="1987920"/>
                <a:ext cx="22320" cy="16560"/>
              </a:xfrm>
              <a:custGeom>
                <a:avLst/>
                <a:gdLst/>
                <a:ahLst/>
                <a:cxnLst/>
                <a:rect l="l" t="t" r="r" b="b"/>
                <a:pathLst>
                  <a:path w="62" h="46" extrusionOk="0">
                    <a:moveTo>
                      <a:pt x="58" y="16"/>
                    </a:moveTo>
                    <a:lnTo>
                      <a:pt x="62" y="26"/>
                    </a:lnTo>
                    <a:lnTo>
                      <a:pt x="15" y="46"/>
                    </a:lnTo>
                    <a:lnTo>
                      <a:pt x="0" y="13"/>
                    </a:lnTo>
                    <a:cubicBezTo>
                      <a:pt x="7" y="10"/>
                      <a:pt x="14" y="6"/>
                      <a:pt x="21" y="3"/>
                    </a:cubicBezTo>
                    <a:cubicBezTo>
                      <a:pt x="35" y="-4"/>
                      <a:pt x="52" y="2"/>
                      <a:pt x="58" y="1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9" name="Google Shape;659;p36"/>
              <p:cNvSpPr/>
              <p:nvPr/>
            </p:nvSpPr>
            <p:spPr>
              <a:xfrm>
                <a:off x="4192560" y="1881360"/>
                <a:ext cx="144720" cy="140040"/>
              </a:xfrm>
              <a:custGeom>
                <a:avLst/>
                <a:gdLst/>
                <a:ahLst/>
                <a:cxnLst/>
                <a:rect l="l" t="t" r="r" b="b"/>
                <a:pathLst>
                  <a:path w="402" h="389" extrusionOk="0">
                    <a:moveTo>
                      <a:pt x="390" y="249"/>
                    </a:moveTo>
                    <a:cubicBezTo>
                      <a:pt x="373" y="274"/>
                      <a:pt x="290" y="313"/>
                      <a:pt x="223" y="307"/>
                    </a:cubicBezTo>
                    <a:lnTo>
                      <a:pt x="162" y="169"/>
                    </a:lnTo>
                    <a:cubicBezTo>
                      <a:pt x="202" y="144"/>
                      <a:pt x="217" y="110"/>
                      <a:pt x="210" y="56"/>
                    </a:cubicBezTo>
                    <a:cubicBezTo>
                      <a:pt x="209" y="46"/>
                      <a:pt x="207" y="37"/>
                      <a:pt x="206" y="31"/>
                    </a:cubicBezTo>
                    <a:cubicBezTo>
                      <a:pt x="203" y="20"/>
                      <a:pt x="202" y="15"/>
                      <a:pt x="204" y="12"/>
                    </a:cubicBezTo>
                    <a:cubicBezTo>
                      <a:pt x="206" y="10"/>
                      <a:pt x="210" y="4"/>
                      <a:pt x="221" y="10"/>
                    </a:cubicBezTo>
                    <a:cubicBezTo>
                      <a:pt x="243" y="22"/>
                      <a:pt x="269" y="67"/>
                      <a:pt x="260" y="101"/>
                    </a:cubicBezTo>
                    <a:cubicBezTo>
                      <a:pt x="256" y="103"/>
                      <a:pt x="252" y="105"/>
                      <a:pt x="249" y="107"/>
                    </a:cubicBezTo>
                    <a:cubicBezTo>
                      <a:pt x="247" y="108"/>
                      <a:pt x="246" y="110"/>
                      <a:pt x="247" y="112"/>
                    </a:cubicBezTo>
                    <a:cubicBezTo>
                      <a:pt x="248" y="114"/>
                      <a:pt x="251" y="115"/>
                      <a:pt x="253" y="114"/>
                    </a:cubicBezTo>
                    <a:cubicBezTo>
                      <a:pt x="256" y="111"/>
                      <a:pt x="260" y="109"/>
                      <a:pt x="264" y="107"/>
                    </a:cubicBezTo>
                    <a:lnTo>
                      <a:pt x="265" y="107"/>
                    </a:lnTo>
                    <a:cubicBezTo>
                      <a:pt x="288" y="95"/>
                      <a:pt x="321" y="83"/>
                      <a:pt x="336" y="88"/>
                    </a:cubicBezTo>
                    <a:cubicBezTo>
                      <a:pt x="340" y="90"/>
                      <a:pt x="342" y="92"/>
                      <a:pt x="343" y="95"/>
                    </a:cubicBezTo>
                    <a:cubicBezTo>
                      <a:pt x="348" y="108"/>
                      <a:pt x="337" y="123"/>
                      <a:pt x="324" y="127"/>
                    </a:cubicBezTo>
                    <a:cubicBezTo>
                      <a:pt x="322" y="128"/>
                      <a:pt x="321" y="130"/>
                      <a:pt x="322" y="132"/>
                    </a:cubicBezTo>
                    <a:cubicBezTo>
                      <a:pt x="323" y="134"/>
                      <a:pt x="325" y="135"/>
                      <a:pt x="327" y="135"/>
                    </a:cubicBezTo>
                    <a:cubicBezTo>
                      <a:pt x="336" y="131"/>
                      <a:pt x="363" y="124"/>
                      <a:pt x="370" y="137"/>
                    </a:cubicBezTo>
                    <a:cubicBezTo>
                      <a:pt x="372" y="141"/>
                      <a:pt x="372" y="145"/>
                      <a:pt x="370" y="150"/>
                    </a:cubicBezTo>
                    <a:cubicBezTo>
                      <a:pt x="368" y="157"/>
                      <a:pt x="361" y="164"/>
                      <a:pt x="357" y="166"/>
                    </a:cubicBezTo>
                    <a:cubicBezTo>
                      <a:pt x="355" y="167"/>
                      <a:pt x="354" y="169"/>
                      <a:pt x="355" y="171"/>
                    </a:cubicBezTo>
                    <a:cubicBezTo>
                      <a:pt x="356" y="173"/>
                      <a:pt x="358" y="174"/>
                      <a:pt x="360" y="173"/>
                    </a:cubicBezTo>
                    <a:cubicBezTo>
                      <a:pt x="360" y="173"/>
                      <a:pt x="378" y="167"/>
                      <a:pt x="385" y="184"/>
                    </a:cubicBezTo>
                    <a:cubicBezTo>
                      <a:pt x="389" y="195"/>
                      <a:pt x="373" y="209"/>
                      <a:pt x="366" y="214"/>
                    </a:cubicBezTo>
                    <a:cubicBezTo>
                      <a:pt x="364" y="215"/>
                      <a:pt x="364" y="217"/>
                      <a:pt x="365" y="219"/>
                    </a:cubicBezTo>
                    <a:cubicBezTo>
                      <a:pt x="365" y="220"/>
                      <a:pt x="367" y="221"/>
                      <a:pt x="369" y="220"/>
                    </a:cubicBezTo>
                    <a:cubicBezTo>
                      <a:pt x="379" y="217"/>
                      <a:pt x="386" y="219"/>
                      <a:pt x="391" y="225"/>
                    </a:cubicBezTo>
                    <a:cubicBezTo>
                      <a:pt x="396" y="231"/>
                      <a:pt x="396" y="242"/>
                      <a:pt x="390" y="249"/>
                    </a:cubicBezTo>
                    <a:moveTo>
                      <a:pt x="220" y="320"/>
                    </a:moveTo>
                    <a:lnTo>
                      <a:pt x="180" y="337"/>
                    </a:lnTo>
                    <a:lnTo>
                      <a:pt x="115" y="190"/>
                    </a:lnTo>
                    <a:lnTo>
                      <a:pt x="130" y="184"/>
                    </a:lnTo>
                    <a:lnTo>
                      <a:pt x="155" y="173"/>
                    </a:lnTo>
                    <a:lnTo>
                      <a:pt x="155" y="173"/>
                    </a:lnTo>
                    <a:lnTo>
                      <a:pt x="210" y="296"/>
                    </a:lnTo>
                    <a:lnTo>
                      <a:pt x="210" y="296"/>
                    </a:lnTo>
                    <a:lnTo>
                      <a:pt x="217" y="314"/>
                    </a:lnTo>
                    <a:lnTo>
                      <a:pt x="220" y="320"/>
                    </a:lnTo>
                    <a:moveTo>
                      <a:pt x="84" y="380"/>
                    </a:moveTo>
                    <a:cubicBezTo>
                      <a:pt x="75" y="384"/>
                      <a:pt x="65" y="380"/>
                      <a:pt x="61" y="371"/>
                    </a:cubicBezTo>
                    <a:lnTo>
                      <a:pt x="10" y="256"/>
                    </a:lnTo>
                    <a:cubicBezTo>
                      <a:pt x="8" y="252"/>
                      <a:pt x="8" y="247"/>
                      <a:pt x="10" y="243"/>
                    </a:cubicBezTo>
                    <a:cubicBezTo>
                      <a:pt x="11" y="238"/>
                      <a:pt x="15" y="235"/>
                      <a:pt x="19" y="233"/>
                    </a:cubicBezTo>
                    <a:lnTo>
                      <a:pt x="108" y="193"/>
                    </a:lnTo>
                    <a:lnTo>
                      <a:pt x="173" y="340"/>
                    </a:lnTo>
                    <a:lnTo>
                      <a:pt x="84" y="380"/>
                    </a:lnTo>
                    <a:moveTo>
                      <a:pt x="397" y="220"/>
                    </a:moveTo>
                    <a:cubicBezTo>
                      <a:pt x="393" y="215"/>
                      <a:pt x="387" y="212"/>
                      <a:pt x="381" y="211"/>
                    </a:cubicBezTo>
                    <a:cubicBezTo>
                      <a:pt x="388" y="204"/>
                      <a:pt x="396" y="193"/>
                      <a:pt x="392" y="181"/>
                    </a:cubicBezTo>
                    <a:cubicBezTo>
                      <a:pt x="388" y="170"/>
                      <a:pt x="379" y="165"/>
                      <a:pt x="371" y="165"/>
                    </a:cubicBezTo>
                    <a:cubicBezTo>
                      <a:pt x="374" y="161"/>
                      <a:pt x="376" y="157"/>
                      <a:pt x="378" y="152"/>
                    </a:cubicBezTo>
                    <a:cubicBezTo>
                      <a:pt x="380" y="146"/>
                      <a:pt x="380" y="139"/>
                      <a:pt x="377" y="134"/>
                    </a:cubicBezTo>
                    <a:cubicBezTo>
                      <a:pt x="371" y="122"/>
                      <a:pt x="356" y="121"/>
                      <a:pt x="344" y="123"/>
                    </a:cubicBezTo>
                    <a:cubicBezTo>
                      <a:pt x="351" y="114"/>
                      <a:pt x="354" y="103"/>
                      <a:pt x="350" y="93"/>
                    </a:cubicBezTo>
                    <a:cubicBezTo>
                      <a:pt x="348" y="87"/>
                      <a:pt x="344" y="83"/>
                      <a:pt x="339" y="81"/>
                    </a:cubicBezTo>
                    <a:cubicBezTo>
                      <a:pt x="322" y="75"/>
                      <a:pt x="291" y="86"/>
                      <a:pt x="268" y="97"/>
                    </a:cubicBezTo>
                    <a:cubicBezTo>
                      <a:pt x="274" y="60"/>
                      <a:pt x="248" y="15"/>
                      <a:pt x="225" y="3"/>
                    </a:cubicBezTo>
                    <a:cubicBezTo>
                      <a:pt x="214" y="-2"/>
                      <a:pt x="205" y="-1"/>
                      <a:pt x="198" y="7"/>
                    </a:cubicBezTo>
                    <a:cubicBezTo>
                      <a:pt x="193" y="14"/>
                      <a:pt x="195" y="22"/>
                      <a:pt x="198" y="33"/>
                    </a:cubicBezTo>
                    <a:cubicBezTo>
                      <a:pt x="200" y="39"/>
                      <a:pt x="202" y="47"/>
                      <a:pt x="203" y="57"/>
                    </a:cubicBezTo>
                    <a:cubicBezTo>
                      <a:pt x="209" y="110"/>
                      <a:pt x="195" y="142"/>
                      <a:pt x="154" y="165"/>
                    </a:cubicBezTo>
                    <a:lnTo>
                      <a:pt x="153" y="165"/>
                    </a:lnTo>
                    <a:lnTo>
                      <a:pt x="153" y="165"/>
                    </a:lnTo>
                    <a:lnTo>
                      <a:pt x="131" y="175"/>
                    </a:lnTo>
                    <a:lnTo>
                      <a:pt x="131" y="175"/>
                    </a:lnTo>
                    <a:lnTo>
                      <a:pt x="109" y="185"/>
                    </a:lnTo>
                    <a:lnTo>
                      <a:pt x="16" y="226"/>
                    </a:lnTo>
                    <a:cubicBezTo>
                      <a:pt x="10" y="229"/>
                      <a:pt x="5" y="234"/>
                      <a:pt x="3" y="240"/>
                    </a:cubicBezTo>
                    <a:cubicBezTo>
                      <a:pt x="0" y="246"/>
                      <a:pt x="0" y="253"/>
                      <a:pt x="3" y="259"/>
                    </a:cubicBezTo>
                    <a:lnTo>
                      <a:pt x="54" y="374"/>
                    </a:lnTo>
                    <a:cubicBezTo>
                      <a:pt x="58" y="383"/>
                      <a:pt x="67" y="389"/>
                      <a:pt x="77" y="389"/>
                    </a:cubicBezTo>
                    <a:cubicBezTo>
                      <a:pt x="80" y="389"/>
                      <a:pt x="84" y="388"/>
                      <a:pt x="87" y="387"/>
                    </a:cubicBezTo>
                    <a:lnTo>
                      <a:pt x="180" y="346"/>
                    </a:lnTo>
                    <a:lnTo>
                      <a:pt x="227" y="325"/>
                    </a:lnTo>
                    <a:cubicBezTo>
                      <a:pt x="229" y="324"/>
                      <a:pt x="229" y="322"/>
                      <a:pt x="229" y="320"/>
                    </a:cubicBezTo>
                    <a:lnTo>
                      <a:pt x="226" y="314"/>
                    </a:lnTo>
                    <a:cubicBezTo>
                      <a:pt x="230" y="315"/>
                      <a:pt x="233" y="315"/>
                      <a:pt x="237" y="315"/>
                    </a:cubicBezTo>
                    <a:cubicBezTo>
                      <a:pt x="301" y="315"/>
                      <a:pt x="377" y="280"/>
                      <a:pt x="396" y="254"/>
                    </a:cubicBezTo>
                    <a:cubicBezTo>
                      <a:pt x="404" y="243"/>
                      <a:pt x="404" y="229"/>
                      <a:pt x="397" y="2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60" name="Google Shape;660;p36"/>
          <p:cNvGrpSpPr/>
          <p:nvPr/>
        </p:nvGrpSpPr>
        <p:grpSpPr>
          <a:xfrm rot="2618344">
            <a:off x="8267772" y="3766338"/>
            <a:ext cx="538780" cy="784877"/>
            <a:chOff x="696673" y="-784900"/>
            <a:chExt cx="538800" cy="784906"/>
          </a:xfrm>
        </p:grpSpPr>
        <p:sp>
          <p:nvSpPr>
            <p:cNvPr id="661" name="Google Shape;661;p36"/>
            <p:cNvSpPr/>
            <p:nvPr/>
          </p:nvSpPr>
          <p:spPr>
            <a:xfrm>
              <a:off x="696673" y="-784900"/>
              <a:ext cx="538800" cy="784850"/>
            </a:xfrm>
            <a:custGeom>
              <a:avLst/>
              <a:gdLst/>
              <a:ahLst/>
              <a:cxnLst/>
              <a:rect l="l" t="t" r="r" b="b"/>
              <a:pathLst>
                <a:path w="346" h="504" extrusionOk="0">
                  <a:moveTo>
                    <a:pt x="345" y="401"/>
                  </a:moveTo>
                  <a:cubicBezTo>
                    <a:pt x="345" y="396"/>
                    <a:pt x="344" y="391"/>
                    <a:pt x="342" y="386"/>
                  </a:cubicBezTo>
                  <a:lnTo>
                    <a:pt x="319" y="328"/>
                  </a:lnTo>
                  <a:cubicBezTo>
                    <a:pt x="317" y="325"/>
                    <a:pt x="315" y="323"/>
                    <a:pt x="312" y="321"/>
                  </a:cubicBezTo>
                  <a:cubicBezTo>
                    <a:pt x="308" y="309"/>
                    <a:pt x="305" y="294"/>
                    <a:pt x="307" y="277"/>
                  </a:cubicBezTo>
                  <a:cubicBezTo>
                    <a:pt x="309" y="262"/>
                    <a:pt x="312" y="247"/>
                    <a:pt x="316" y="232"/>
                  </a:cubicBezTo>
                  <a:cubicBezTo>
                    <a:pt x="320" y="214"/>
                    <a:pt x="324" y="196"/>
                    <a:pt x="326" y="177"/>
                  </a:cubicBezTo>
                  <a:cubicBezTo>
                    <a:pt x="329" y="119"/>
                    <a:pt x="303" y="60"/>
                    <a:pt x="259" y="27"/>
                  </a:cubicBezTo>
                  <a:cubicBezTo>
                    <a:pt x="237" y="10"/>
                    <a:pt x="208" y="0"/>
                    <a:pt x="176" y="0"/>
                  </a:cubicBezTo>
                  <a:lnTo>
                    <a:pt x="173" y="0"/>
                  </a:lnTo>
                  <a:cubicBezTo>
                    <a:pt x="123" y="0"/>
                    <a:pt x="74" y="21"/>
                    <a:pt x="41" y="56"/>
                  </a:cubicBezTo>
                  <a:cubicBezTo>
                    <a:pt x="12" y="86"/>
                    <a:pt x="-2" y="123"/>
                    <a:pt x="0" y="163"/>
                  </a:cubicBezTo>
                  <a:cubicBezTo>
                    <a:pt x="3" y="209"/>
                    <a:pt x="25" y="254"/>
                    <a:pt x="59" y="285"/>
                  </a:cubicBezTo>
                  <a:cubicBezTo>
                    <a:pt x="73" y="298"/>
                    <a:pt x="89" y="308"/>
                    <a:pt x="104" y="318"/>
                  </a:cubicBezTo>
                  <a:cubicBezTo>
                    <a:pt x="117" y="326"/>
                    <a:pt x="130" y="334"/>
                    <a:pt x="141" y="343"/>
                  </a:cubicBezTo>
                  <a:lnTo>
                    <a:pt x="142" y="343"/>
                  </a:lnTo>
                  <a:cubicBezTo>
                    <a:pt x="142" y="344"/>
                    <a:pt x="142" y="344"/>
                    <a:pt x="142" y="344"/>
                  </a:cubicBezTo>
                  <a:cubicBezTo>
                    <a:pt x="156" y="355"/>
                    <a:pt x="164" y="368"/>
                    <a:pt x="169" y="380"/>
                  </a:cubicBezTo>
                  <a:cubicBezTo>
                    <a:pt x="169" y="383"/>
                    <a:pt x="169" y="386"/>
                    <a:pt x="170" y="389"/>
                  </a:cubicBezTo>
                  <a:lnTo>
                    <a:pt x="175" y="401"/>
                  </a:lnTo>
                  <a:lnTo>
                    <a:pt x="175" y="402"/>
                  </a:lnTo>
                  <a:lnTo>
                    <a:pt x="184" y="422"/>
                  </a:lnTo>
                  <a:lnTo>
                    <a:pt x="184" y="422"/>
                  </a:lnTo>
                  <a:lnTo>
                    <a:pt x="192" y="442"/>
                  </a:lnTo>
                  <a:lnTo>
                    <a:pt x="192" y="442"/>
                  </a:lnTo>
                  <a:lnTo>
                    <a:pt x="193" y="447"/>
                  </a:lnTo>
                  <a:cubicBezTo>
                    <a:pt x="194" y="448"/>
                    <a:pt x="195" y="450"/>
                    <a:pt x="196" y="451"/>
                  </a:cubicBezTo>
                  <a:cubicBezTo>
                    <a:pt x="197" y="453"/>
                    <a:pt x="197" y="454"/>
                    <a:pt x="198" y="456"/>
                  </a:cubicBezTo>
                  <a:cubicBezTo>
                    <a:pt x="199" y="457"/>
                    <a:pt x="200" y="458"/>
                    <a:pt x="201" y="459"/>
                  </a:cubicBezTo>
                  <a:lnTo>
                    <a:pt x="201" y="459"/>
                  </a:lnTo>
                  <a:cubicBezTo>
                    <a:pt x="202" y="460"/>
                    <a:pt x="204" y="462"/>
                    <a:pt x="205" y="463"/>
                  </a:cubicBezTo>
                  <a:cubicBezTo>
                    <a:pt x="213" y="471"/>
                    <a:pt x="224" y="475"/>
                    <a:pt x="236" y="475"/>
                  </a:cubicBezTo>
                  <a:cubicBezTo>
                    <a:pt x="239" y="475"/>
                    <a:pt x="242" y="475"/>
                    <a:pt x="246" y="474"/>
                  </a:cubicBezTo>
                  <a:lnTo>
                    <a:pt x="247" y="478"/>
                  </a:lnTo>
                  <a:cubicBezTo>
                    <a:pt x="253" y="492"/>
                    <a:pt x="266" y="502"/>
                    <a:pt x="282" y="504"/>
                  </a:cubicBezTo>
                  <a:cubicBezTo>
                    <a:pt x="283" y="504"/>
                    <a:pt x="285" y="504"/>
                    <a:pt x="286" y="504"/>
                  </a:cubicBezTo>
                  <a:cubicBezTo>
                    <a:pt x="292" y="504"/>
                    <a:pt x="297" y="503"/>
                    <a:pt x="302" y="501"/>
                  </a:cubicBezTo>
                  <a:cubicBezTo>
                    <a:pt x="313" y="497"/>
                    <a:pt x="321" y="488"/>
                    <a:pt x="325" y="478"/>
                  </a:cubicBezTo>
                  <a:cubicBezTo>
                    <a:pt x="329" y="468"/>
                    <a:pt x="330" y="456"/>
                    <a:pt x="325" y="446"/>
                  </a:cubicBezTo>
                  <a:lnTo>
                    <a:pt x="324" y="442"/>
                  </a:lnTo>
                  <a:cubicBezTo>
                    <a:pt x="336" y="434"/>
                    <a:pt x="345" y="421"/>
                    <a:pt x="345" y="405"/>
                  </a:cubicBezTo>
                  <a:lnTo>
                    <a:pt x="345" y="405"/>
                  </a:lnTo>
                  <a:cubicBezTo>
                    <a:pt x="346" y="404"/>
                    <a:pt x="346" y="403"/>
                    <a:pt x="345" y="40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62" name="Google Shape;662;p36"/>
            <p:cNvGrpSpPr/>
            <p:nvPr/>
          </p:nvGrpSpPr>
          <p:grpSpPr>
            <a:xfrm>
              <a:off x="697452" y="-784849"/>
              <a:ext cx="537240" cy="784855"/>
              <a:chOff x="3986640" y="1862280"/>
              <a:chExt cx="124200" cy="181440"/>
            </a:xfrm>
          </p:grpSpPr>
          <p:sp>
            <p:nvSpPr>
              <p:cNvPr id="663" name="Google Shape;663;p36"/>
              <p:cNvSpPr/>
              <p:nvPr/>
            </p:nvSpPr>
            <p:spPr>
              <a:xfrm>
                <a:off x="3987720" y="1863720"/>
                <a:ext cx="114480" cy="144720"/>
              </a:xfrm>
              <a:custGeom>
                <a:avLst/>
                <a:gdLst/>
                <a:ahLst/>
                <a:cxnLst/>
                <a:rect l="l" t="t" r="r" b="b"/>
                <a:pathLst>
                  <a:path w="318" h="402" extrusionOk="0">
                    <a:moveTo>
                      <a:pt x="182" y="402"/>
                    </a:moveTo>
                    <a:cubicBezTo>
                      <a:pt x="181" y="402"/>
                      <a:pt x="180" y="402"/>
                      <a:pt x="180" y="402"/>
                    </a:cubicBezTo>
                    <a:cubicBezTo>
                      <a:pt x="179" y="401"/>
                      <a:pt x="178" y="400"/>
                      <a:pt x="178" y="399"/>
                    </a:cubicBezTo>
                    <a:cubicBezTo>
                      <a:pt x="178" y="399"/>
                      <a:pt x="171" y="362"/>
                      <a:pt x="141" y="337"/>
                    </a:cubicBezTo>
                    <a:lnTo>
                      <a:pt x="140" y="336"/>
                    </a:lnTo>
                    <a:cubicBezTo>
                      <a:pt x="128" y="327"/>
                      <a:pt x="115" y="318"/>
                      <a:pt x="103" y="311"/>
                    </a:cubicBezTo>
                    <a:cubicBezTo>
                      <a:pt x="88" y="301"/>
                      <a:pt x="72" y="291"/>
                      <a:pt x="58" y="278"/>
                    </a:cubicBezTo>
                    <a:cubicBezTo>
                      <a:pt x="24" y="248"/>
                      <a:pt x="3" y="204"/>
                      <a:pt x="1" y="159"/>
                    </a:cubicBezTo>
                    <a:cubicBezTo>
                      <a:pt x="-1" y="120"/>
                      <a:pt x="12" y="84"/>
                      <a:pt x="40" y="54"/>
                    </a:cubicBezTo>
                    <a:cubicBezTo>
                      <a:pt x="72" y="20"/>
                      <a:pt x="121" y="0"/>
                      <a:pt x="169" y="0"/>
                    </a:cubicBezTo>
                    <a:cubicBezTo>
                      <a:pt x="170" y="0"/>
                      <a:pt x="171" y="0"/>
                      <a:pt x="172" y="0"/>
                    </a:cubicBezTo>
                    <a:cubicBezTo>
                      <a:pt x="203" y="0"/>
                      <a:pt x="231" y="9"/>
                      <a:pt x="254" y="26"/>
                    </a:cubicBezTo>
                    <a:cubicBezTo>
                      <a:pt x="297" y="59"/>
                      <a:pt x="322" y="116"/>
                      <a:pt x="318" y="172"/>
                    </a:cubicBezTo>
                    <a:cubicBezTo>
                      <a:pt x="317" y="191"/>
                      <a:pt x="313" y="209"/>
                      <a:pt x="309" y="227"/>
                    </a:cubicBezTo>
                    <a:cubicBezTo>
                      <a:pt x="305" y="242"/>
                      <a:pt x="301" y="257"/>
                      <a:pt x="300" y="273"/>
                    </a:cubicBezTo>
                    <a:cubicBezTo>
                      <a:pt x="296" y="311"/>
                      <a:pt x="316" y="342"/>
                      <a:pt x="316" y="343"/>
                    </a:cubicBezTo>
                    <a:cubicBezTo>
                      <a:pt x="317" y="343"/>
                      <a:pt x="317" y="345"/>
                      <a:pt x="317" y="346"/>
                    </a:cubicBezTo>
                    <a:cubicBezTo>
                      <a:pt x="317" y="347"/>
                      <a:pt x="316" y="348"/>
                      <a:pt x="315" y="348"/>
                    </a:cubicBezTo>
                    <a:lnTo>
                      <a:pt x="183" y="402"/>
                    </a:lnTo>
                    <a:lnTo>
                      <a:pt x="182" y="40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36"/>
              <p:cNvSpPr/>
              <p:nvPr/>
            </p:nvSpPr>
            <p:spPr>
              <a:xfrm>
                <a:off x="4039200" y="1864800"/>
                <a:ext cx="61560" cy="142200"/>
              </a:xfrm>
              <a:custGeom>
                <a:avLst/>
                <a:gdLst/>
                <a:ahLst/>
                <a:cxnLst/>
                <a:rect l="l" t="t" r="r" b="b"/>
                <a:pathLst>
                  <a:path w="171" h="395" extrusionOk="0">
                    <a:moveTo>
                      <a:pt x="171" y="169"/>
                    </a:moveTo>
                    <a:cubicBezTo>
                      <a:pt x="169" y="203"/>
                      <a:pt x="156" y="236"/>
                      <a:pt x="153" y="270"/>
                    </a:cubicBezTo>
                    <a:cubicBezTo>
                      <a:pt x="149" y="309"/>
                      <a:pt x="170" y="342"/>
                      <a:pt x="170" y="342"/>
                    </a:cubicBezTo>
                    <a:lnTo>
                      <a:pt x="39" y="395"/>
                    </a:lnTo>
                    <a:cubicBezTo>
                      <a:pt x="39" y="395"/>
                      <a:pt x="32" y="357"/>
                      <a:pt x="1" y="331"/>
                    </a:cubicBezTo>
                    <a:cubicBezTo>
                      <a:pt x="0" y="331"/>
                      <a:pt x="0" y="331"/>
                      <a:pt x="0" y="330"/>
                    </a:cubicBezTo>
                    <a:cubicBezTo>
                      <a:pt x="1" y="326"/>
                      <a:pt x="3" y="323"/>
                      <a:pt x="5" y="319"/>
                    </a:cubicBezTo>
                    <a:cubicBezTo>
                      <a:pt x="21" y="293"/>
                      <a:pt x="49" y="280"/>
                      <a:pt x="67" y="256"/>
                    </a:cubicBezTo>
                    <a:cubicBezTo>
                      <a:pt x="84" y="234"/>
                      <a:pt x="94" y="207"/>
                      <a:pt x="96" y="180"/>
                    </a:cubicBezTo>
                    <a:cubicBezTo>
                      <a:pt x="101" y="128"/>
                      <a:pt x="73" y="71"/>
                      <a:pt x="29" y="0"/>
                    </a:cubicBezTo>
                    <a:cubicBezTo>
                      <a:pt x="58" y="1"/>
                      <a:pt x="86" y="9"/>
                      <a:pt x="108" y="26"/>
                    </a:cubicBezTo>
                    <a:cubicBezTo>
                      <a:pt x="151" y="59"/>
                      <a:pt x="175" y="116"/>
                      <a:pt x="171" y="169"/>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36"/>
              <p:cNvSpPr/>
              <p:nvPr/>
            </p:nvSpPr>
            <p:spPr>
              <a:xfrm>
                <a:off x="3994920" y="1881000"/>
                <a:ext cx="24480" cy="48960"/>
              </a:xfrm>
              <a:custGeom>
                <a:avLst/>
                <a:gdLst/>
                <a:ahLst/>
                <a:cxnLst/>
                <a:rect l="l" t="t" r="r" b="b"/>
                <a:pathLst>
                  <a:path w="68" h="136" extrusionOk="0">
                    <a:moveTo>
                      <a:pt x="66" y="7"/>
                    </a:moveTo>
                    <a:cubicBezTo>
                      <a:pt x="56" y="13"/>
                      <a:pt x="47" y="21"/>
                      <a:pt x="39" y="31"/>
                    </a:cubicBezTo>
                    <a:cubicBezTo>
                      <a:pt x="32" y="40"/>
                      <a:pt x="26" y="50"/>
                      <a:pt x="22" y="61"/>
                    </a:cubicBezTo>
                    <a:cubicBezTo>
                      <a:pt x="17" y="72"/>
                      <a:pt x="15" y="84"/>
                      <a:pt x="14" y="95"/>
                    </a:cubicBezTo>
                    <a:cubicBezTo>
                      <a:pt x="13" y="107"/>
                      <a:pt x="14" y="119"/>
                      <a:pt x="16" y="131"/>
                    </a:cubicBezTo>
                    <a:lnTo>
                      <a:pt x="16" y="131"/>
                    </a:lnTo>
                    <a:cubicBezTo>
                      <a:pt x="16" y="133"/>
                      <a:pt x="15" y="135"/>
                      <a:pt x="13" y="136"/>
                    </a:cubicBezTo>
                    <a:cubicBezTo>
                      <a:pt x="11" y="136"/>
                      <a:pt x="10" y="135"/>
                      <a:pt x="9" y="134"/>
                    </a:cubicBezTo>
                    <a:cubicBezTo>
                      <a:pt x="3" y="122"/>
                      <a:pt x="1" y="108"/>
                      <a:pt x="0" y="95"/>
                    </a:cubicBezTo>
                    <a:cubicBezTo>
                      <a:pt x="0" y="81"/>
                      <a:pt x="3" y="68"/>
                      <a:pt x="8" y="56"/>
                    </a:cubicBezTo>
                    <a:cubicBezTo>
                      <a:pt x="13" y="43"/>
                      <a:pt x="20" y="31"/>
                      <a:pt x="30" y="22"/>
                    </a:cubicBezTo>
                    <a:cubicBezTo>
                      <a:pt x="39" y="12"/>
                      <a:pt x="51" y="5"/>
                      <a:pt x="63" y="0"/>
                    </a:cubicBezTo>
                    <a:cubicBezTo>
                      <a:pt x="65" y="0"/>
                      <a:pt x="67" y="1"/>
                      <a:pt x="68" y="3"/>
                    </a:cubicBezTo>
                    <a:cubicBezTo>
                      <a:pt x="68" y="4"/>
                      <a:pt x="67" y="6"/>
                      <a:pt x="66" y="7"/>
                    </a:cubicBezTo>
                    <a:close/>
                  </a:path>
                </a:pathLst>
              </a:custGeom>
              <a:solidFill>
                <a:schemeClr val="accent6"/>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36"/>
              <p:cNvSpPr/>
              <p:nvPr/>
            </p:nvSpPr>
            <p:spPr>
              <a:xfrm>
                <a:off x="4075560" y="2020680"/>
                <a:ext cx="27720" cy="21600"/>
              </a:xfrm>
              <a:custGeom>
                <a:avLst/>
                <a:gdLst/>
                <a:ahLst/>
                <a:cxnLst/>
                <a:rect l="l" t="t" r="r" b="b"/>
                <a:pathLst>
                  <a:path w="77" h="60" extrusionOk="0">
                    <a:moveTo>
                      <a:pt x="74" y="7"/>
                    </a:moveTo>
                    <a:lnTo>
                      <a:pt x="71" y="0"/>
                    </a:lnTo>
                    <a:cubicBezTo>
                      <a:pt x="70" y="1"/>
                      <a:pt x="69" y="1"/>
                      <a:pt x="68" y="2"/>
                    </a:cubicBezTo>
                    <a:lnTo>
                      <a:pt x="39" y="14"/>
                    </a:lnTo>
                    <a:lnTo>
                      <a:pt x="4" y="28"/>
                    </a:lnTo>
                    <a:cubicBezTo>
                      <a:pt x="3" y="28"/>
                      <a:pt x="2" y="29"/>
                      <a:pt x="0" y="29"/>
                    </a:cubicBezTo>
                    <a:lnTo>
                      <a:pt x="3" y="36"/>
                    </a:lnTo>
                    <a:cubicBezTo>
                      <a:pt x="9" y="50"/>
                      <a:pt x="21" y="58"/>
                      <a:pt x="35" y="60"/>
                    </a:cubicBezTo>
                    <a:cubicBezTo>
                      <a:pt x="41" y="60"/>
                      <a:pt x="47" y="60"/>
                      <a:pt x="53" y="57"/>
                    </a:cubicBezTo>
                    <a:cubicBezTo>
                      <a:pt x="73" y="49"/>
                      <a:pt x="82" y="27"/>
                      <a:pt x="74" y="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36"/>
              <p:cNvSpPr/>
              <p:nvPr/>
            </p:nvSpPr>
            <p:spPr>
              <a:xfrm>
                <a:off x="4048560" y="1978560"/>
                <a:ext cx="60840" cy="53280"/>
              </a:xfrm>
              <a:custGeom>
                <a:avLst/>
                <a:gdLst/>
                <a:ahLst/>
                <a:cxnLst/>
                <a:rect l="l" t="t" r="r" b="b"/>
                <a:pathLst>
                  <a:path w="169" h="148" extrusionOk="0">
                    <a:moveTo>
                      <a:pt x="169" y="82"/>
                    </a:moveTo>
                    <a:cubicBezTo>
                      <a:pt x="168" y="97"/>
                      <a:pt x="160" y="110"/>
                      <a:pt x="146" y="117"/>
                    </a:cubicBezTo>
                    <a:cubicBezTo>
                      <a:pt x="145" y="118"/>
                      <a:pt x="144" y="118"/>
                      <a:pt x="143" y="119"/>
                    </a:cubicBezTo>
                    <a:lnTo>
                      <a:pt x="114" y="131"/>
                    </a:lnTo>
                    <a:lnTo>
                      <a:pt x="79" y="145"/>
                    </a:lnTo>
                    <a:cubicBezTo>
                      <a:pt x="78" y="145"/>
                      <a:pt x="77" y="146"/>
                      <a:pt x="75" y="146"/>
                    </a:cubicBezTo>
                    <a:cubicBezTo>
                      <a:pt x="61" y="151"/>
                      <a:pt x="45" y="147"/>
                      <a:pt x="35" y="137"/>
                    </a:cubicBezTo>
                    <a:cubicBezTo>
                      <a:pt x="33" y="135"/>
                      <a:pt x="31" y="133"/>
                      <a:pt x="29" y="130"/>
                    </a:cubicBezTo>
                    <a:cubicBezTo>
                      <a:pt x="27" y="128"/>
                      <a:pt x="26" y="125"/>
                      <a:pt x="24" y="122"/>
                    </a:cubicBezTo>
                    <a:lnTo>
                      <a:pt x="1" y="64"/>
                    </a:lnTo>
                    <a:cubicBezTo>
                      <a:pt x="-1" y="59"/>
                      <a:pt x="1" y="53"/>
                      <a:pt x="6" y="51"/>
                    </a:cubicBezTo>
                    <a:lnTo>
                      <a:pt x="129" y="1"/>
                    </a:lnTo>
                    <a:cubicBezTo>
                      <a:pt x="134" y="-1"/>
                      <a:pt x="140" y="1"/>
                      <a:pt x="142" y="7"/>
                    </a:cubicBezTo>
                    <a:lnTo>
                      <a:pt x="166" y="64"/>
                    </a:lnTo>
                    <a:cubicBezTo>
                      <a:pt x="168" y="70"/>
                      <a:pt x="169" y="76"/>
                      <a:pt x="169" y="82"/>
                    </a:cubicBezTo>
                    <a:close/>
                  </a:path>
                </a:pathLst>
              </a:custGeom>
              <a:solidFill>
                <a:schemeClr val="lt2"/>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8" name="Google Shape;668;p36"/>
              <p:cNvSpPr/>
              <p:nvPr/>
            </p:nvSpPr>
            <p:spPr>
              <a:xfrm>
                <a:off x="4050720" y="1985400"/>
                <a:ext cx="54000" cy="28440"/>
              </a:xfrm>
              <a:custGeom>
                <a:avLst/>
                <a:gdLst/>
                <a:ahLst/>
                <a:cxnLst/>
                <a:rect l="l" t="t" r="r" b="b"/>
                <a:pathLst>
                  <a:path w="150" h="79" extrusionOk="0">
                    <a:moveTo>
                      <a:pt x="142" y="0"/>
                    </a:moveTo>
                    <a:lnTo>
                      <a:pt x="0" y="58"/>
                    </a:lnTo>
                    <a:lnTo>
                      <a:pt x="9" y="79"/>
                    </a:lnTo>
                    <a:lnTo>
                      <a:pt x="150" y="21"/>
                    </a:lnTo>
                    <a:lnTo>
                      <a:pt x="142" y="0"/>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36"/>
              <p:cNvSpPr/>
              <p:nvPr/>
            </p:nvSpPr>
            <p:spPr>
              <a:xfrm>
                <a:off x="4056840" y="2000160"/>
                <a:ext cx="52560" cy="27720"/>
              </a:xfrm>
              <a:custGeom>
                <a:avLst/>
                <a:gdLst/>
                <a:ahLst/>
                <a:cxnLst/>
                <a:rect l="l" t="t" r="r" b="b"/>
                <a:pathLst>
                  <a:path w="146" h="77" extrusionOk="0">
                    <a:moveTo>
                      <a:pt x="143" y="4"/>
                    </a:moveTo>
                    <a:lnTo>
                      <a:pt x="141" y="0"/>
                    </a:lnTo>
                    <a:lnTo>
                      <a:pt x="0" y="58"/>
                    </a:lnTo>
                    <a:lnTo>
                      <a:pt x="1" y="62"/>
                    </a:lnTo>
                    <a:cubicBezTo>
                      <a:pt x="4" y="68"/>
                      <a:pt x="7" y="73"/>
                      <a:pt x="12" y="77"/>
                    </a:cubicBezTo>
                    <a:lnTo>
                      <a:pt x="146" y="22"/>
                    </a:lnTo>
                    <a:cubicBezTo>
                      <a:pt x="146" y="16"/>
                      <a:pt x="145" y="10"/>
                      <a:pt x="143" y="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36"/>
              <p:cNvSpPr/>
              <p:nvPr/>
            </p:nvSpPr>
            <p:spPr>
              <a:xfrm>
                <a:off x="4059000" y="1978560"/>
                <a:ext cx="50400" cy="63720"/>
              </a:xfrm>
              <a:custGeom>
                <a:avLst/>
                <a:gdLst/>
                <a:ahLst/>
                <a:cxnLst/>
                <a:rect l="l" t="t" r="r" b="b"/>
                <a:pathLst>
                  <a:path w="140" h="177" extrusionOk="0">
                    <a:moveTo>
                      <a:pt x="140" y="82"/>
                    </a:moveTo>
                    <a:cubicBezTo>
                      <a:pt x="140" y="76"/>
                      <a:pt x="139" y="70"/>
                      <a:pt x="137" y="64"/>
                    </a:cubicBezTo>
                    <a:lnTo>
                      <a:pt x="113" y="7"/>
                    </a:lnTo>
                    <a:cubicBezTo>
                      <a:pt x="111" y="1"/>
                      <a:pt x="105" y="-1"/>
                      <a:pt x="100" y="1"/>
                    </a:cubicBezTo>
                    <a:lnTo>
                      <a:pt x="68" y="14"/>
                    </a:lnTo>
                    <a:cubicBezTo>
                      <a:pt x="74" y="37"/>
                      <a:pt x="76" y="60"/>
                      <a:pt x="68" y="79"/>
                    </a:cubicBezTo>
                    <a:cubicBezTo>
                      <a:pt x="55" y="106"/>
                      <a:pt x="28" y="123"/>
                      <a:pt x="0" y="130"/>
                    </a:cubicBezTo>
                    <a:cubicBezTo>
                      <a:pt x="2" y="133"/>
                      <a:pt x="4" y="135"/>
                      <a:pt x="6" y="137"/>
                    </a:cubicBezTo>
                    <a:cubicBezTo>
                      <a:pt x="17" y="148"/>
                      <a:pt x="34" y="151"/>
                      <a:pt x="50" y="145"/>
                    </a:cubicBezTo>
                    <a:lnTo>
                      <a:pt x="85" y="131"/>
                    </a:lnTo>
                    <a:cubicBezTo>
                      <a:pt x="87" y="147"/>
                      <a:pt x="86" y="163"/>
                      <a:pt x="81" y="177"/>
                    </a:cubicBezTo>
                    <a:cubicBezTo>
                      <a:pt x="87" y="177"/>
                      <a:pt x="93" y="177"/>
                      <a:pt x="99" y="174"/>
                    </a:cubicBezTo>
                    <a:cubicBezTo>
                      <a:pt x="119" y="166"/>
                      <a:pt x="128" y="144"/>
                      <a:pt x="120" y="124"/>
                    </a:cubicBezTo>
                    <a:lnTo>
                      <a:pt x="117" y="117"/>
                    </a:lnTo>
                    <a:cubicBezTo>
                      <a:pt x="116" y="118"/>
                      <a:pt x="115" y="118"/>
                      <a:pt x="114" y="119"/>
                    </a:cubicBezTo>
                    <a:lnTo>
                      <a:pt x="97" y="126"/>
                    </a:lnTo>
                    <a:lnTo>
                      <a:pt x="114" y="119"/>
                    </a:lnTo>
                    <a:cubicBezTo>
                      <a:pt x="130" y="113"/>
                      <a:pt x="139" y="98"/>
                      <a:pt x="140" y="82"/>
                    </a:cubicBezTo>
                    <a:close/>
                  </a:path>
                </a:pathLst>
              </a:custGeom>
              <a:solidFill>
                <a:srgbClr val="342E39">
                  <a:alpha val="348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1" name="Google Shape;671;p36"/>
              <p:cNvSpPr/>
              <p:nvPr/>
            </p:nvSpPr>
            <p:spPr>
              <a:xfrm>
                <a:off x="3986640" y="1862280"/>
                <a:ext cx="124200" cy="181440"/>
              </a:xfrm>
              <a:custGeom>
                <a:avLst/>
                <a:gdLst/>
                <a:ahLst/>
                <a:cxnLst/>
                <a:rect l="l" t="t" r="r" b="b"/>
                <a:pathLst>
                  <a:path w="345" h="504" extrusionOk="0">
                    <a:moveTo>
                      <a:pt x="320" y="435"/>
                    </a:moveTo>
                    <a:cubicBezTo>
                      <a:pt x="318" y="436"/>
                      <a:pt x="316" y="437"/>
                      <a:pt x="314" y="438"/>
                    </a:cubicBezTo>
                    <a:lnTo>
                      <a:pt x="313" y="438"/>
                    </a:lnTo>
                    <a:lnTo>
                      <a:pt x="250" y="464"/>
                    </a:lnTo>
                    <a:lnTo>
                      <a:pt x="249" y="465"/>
                    </a:lnTo>
                    <a:cubicBezTo>
                      <a:pt x="247" y="465"/>
                      <a:pt x="245" y="466"/>
                      <a:pt x="242" y="467"/>
                    </a:cubicBezTo>
                    <a:cubicBezTo>
                      <a:pt x="233" y="468"/>
                      <a:pt x="223" y="466"/>
                      <a:pt x="214" y="461"/>
                    </a:cubicBezTo>
                    <a:lnTo>
                      <a:pt x="336" y="411"/>
                    </a:lnTo>
                    <a:cubicBezTo>
                      <a:pt x="334" y="421"/>
                      <a:pt x="328" y="430"/>
                      <a:pt x="320" y="435"/>
                    </a:cubicBezTo>
                    <a:moveTo>
                      <a:pt x="317" y="475"/>
                    </a:moveTo>
                    <a:cubicBezTo>
                      <a:pt x="314" y="484"/>
                      <a:pt x="307" y="490"/>
                      <a:pt x="299" y="494"/>
                    </a:cubicBezTo>
                    <a:cubicBezTo>
                      <a:pt x="293" y="496"/>
                      <a:pt x="288" y="497"/>
                      <a:pt x="282" y="496"/>
                    </a:cubicBezTo>
                    <a:cubicBezTo>
                      <a:pt x="269" y="495"/>
                      <a:pt x="259" y="487"/>
                      <a:pt x="254" y="475"/>
                    </a:cubicBezTo>
                    <a:lnTo>
                      <a:pt x="252" y="471"/>
                    </a:lnTo>
                    <a:lnTo>
                      <a:pt x="316" y="446"/>
                    </a:lnTo>
                    <a:lnTo>
                      <a:pt x="318" y="449"/>
                    </a:lnTo>
                    <a:cubicBezTo>
                      <a:pt x="321" y="457"/>
                      <a:pt x="321" y="467"/>
                      <a:pt x="317" y="475"/>
                    </a:cubicBezTo>
                    <a:moveTo>
                      <a:pt x="147" y="338"/>
                    </a:moveTo>
                    <a:cubicBezTo>
                      <a:pt x="146" y="338"/>
                      <a:pt x="146" y="338"/>
                      <a:pt x="146" y="337"/>
                    </a:cubicBezTo>
                    <a:cubicBezTo>
                      <a:pt x="119" y="316"/>
                      <a:pt x="88" y="302"/>
                      <a:pt x="63" y="279"/>
                    </a:cubicBezTo>
                    <a:cubicBezTo>
                      <a:pt x="31" y="250"/>
                      <a:pt x="10" y="206"/>
                      <a:pt x="7" y="163"/>
                    </a:cubicBezTo>
                    <a:cubicBezTo>
                      <a:pt x="2" y="69"/>
                      <a:pt x="90" y="7"/>
                      <a:pt x="172" y="7"/>
                    </a:cubicBezTo>
                    <a:lnTo>
                      <a:pt x="175" y="7"/>
                    </a:lnTo>
                    <a:cubicBezTo>
                      <a:pt x="204" y="8"/>
                      <a:pt x="232" y="16"/>
                      <a:pt x="254" y="33"/>
                    </a:cubicBezTo>
                    <a:cubicBezTo>
                      <a:pt x="297" y="66"/>
                      <a:pt x="321" y="123"/>
                      <a:pt x="317" y="176"/>
                    </a:cubicBezTo>
                    <a:cubicBezTo>
                      <a:pt x="315" y="210"/>
                      <a:pt x="302" y="243"/>
                      <a:pt x="299" y="277"/>
                    </a:cubicBezTo>
                    <a:cubicBezTo>
                      <a:pt x="297" y="293"/>
                      <a:pt x="300" y="308"/>
                      <a:pt x="303" y="320"/>
                    </a:cubicBezTo>
                    <a:cubicBezTo>
                      <a:pt x="302" y="320"/>
                      <a:pt x="301" y="320"/>
                      <a:pt x="300" y="320"/>
                    </a:cubicBezTo>
                    <a:lnTo>
                      <a:pt x="273" y="331"/>
                    </a:lnTo>
                    <a:cubicBezTo>
                      <a:pt x="258" y="285"/>
                      <a:pt x="266" y="257"/>
                      <a:pt x="272" y="234"/>
                    </a:cubicBezTo>
                    <a:cubicBezTo>
                      <a:pt x="277" y="216"/>
                      <a:pt x="281" y="199"/>
                      <a:pt x="275" y="178"/>
                    </a:cubicBezTo>
                    <a:cubicBezTo>
                      <a:pt x="265" y="150"/>
                      <a:pt x="243" y="141"/>
                      <a:pt x="225" y="144"/>
                    </a:cubicBezTo>
                    <a:cubicBezTo>
                      <a:pt x="221" y="145"/>
                      <a:pt x="217" y="147"/>
                      <a:pt x="213" y="148"/>
                    </a:cubicBezTo>
                    <a:cubicBezTo>
                      <a:pt x="198" y="143"/>
                      <a:pt x="179" y="143"/>
                      <a:pt x="160" y="151"/>
                    </a:cubicBezTo>
                    <a:cubicBezTo>
                      <a:pt x="142" y="158"/>
                      <a:pt x="125" y="171"/>
                      <a:pt x="117" y="188"/>
                    </a:cubicBezTo>
                    <a:cubicBezTo>
                      <a:pt x="113" y="189"/>
                      <a:pt x="110" y="191"/>
                      <a:pt x="107" y="193"/>
                    </a:cubicBezTo>
                    <a:cubicBezTo>
                      <a:pt x="91" y="203"/>
                      <a:pt x="81" y="226"/>
                      <a:pt x="94" y="253"/>
                    </a:cubicBezTo>
                    <a:cubicBezTo>
                      <a:pt x="103" y="272"/>
                      <a:pt x="118" y="281"/>
                      <a:pt x="134" y="291"/>
                    </a:cubicBezTo>
                    <a:cubicBezTo>
                      <a:pt x="155" y="303"/>
                      <a:pt x="179" y="318"/>
                      <a:pt x="201" y="361"/>
                    </a:cubicBezTo>
                    <a:lnTo>
                      <a:pt x="177" y="370"/>
                    </a:lnTo>
                    <a:cubicBezTo>
                      <a:pt x="176" y="371"/>
                      <a:pt x="175" y="372"/>
                      <a:pt x="174" y="372"/>
                    </a:cubicBezTo>
                    <a:cubicBezTo>
                      <a:pt x="168" y="361"/>
                      <a:pt x="159" y="349"/>
                      <a:pt x="147" y="338"/>
                    </a:cubicBezTo>
                    <a:moveTo>
                      <a:pt x="214" y="157"/>
                    </a:moveTo>
                    <a:cubicBezTo>
                      <a:pt x="219" y="159"/>
                      <a:pt x="223" y="162"/>
                      <a:pt x="226" y="166"/>
                    </a:cubicBezTo>
                    <a:cubicBezTo>
                      <a:pt x="234" y="176"/>
                      <a:pt x="239" y="188"/>
                      <a:pt x="239" y="198"/>
                    </a:cubicBezTo>
                    <a:cubicBezTo>
                      <a:pt x="239" y="208"/>
                      <a:pt x="231" y="217"/>
                      <a:pt x="222" y="217"/>
                    </a:cubicBezTo>
                    <a:cubicBezTo>
                      <a:pt x="215" y="218"/>
                      <a:pt x="211" y="215"/>
                      <a:pt x="208" y="212"/>
                    </a:cubicBezTo>
                    <a:cubicBezTo>
                      <a:pt x="202" y="207"/>
                      <a:pt x="198" y="200"/>
                      <a:pt x="198" y="192"/>
                    </a:cubicBezTo>
                    <a:cubicBezTo>
                      <a:pt x="197" y="175"/>
                      <a:pt x="204" y="163"/>
                      <a:pt x="214" y="157"/>
                    </a:cubicBezTo>
                    <a:moveTo>
                      <a:pt x="123" y="195"/>
                    </a:moveTo>
                    <a:cubicBezTo>
                      <a:pt x="134" y="192"/>
                      <a:pt x="148" y="196"/>
                      <a:pt x="159" y="209"/>
                    </a:cubicBezTo>
                    <a:cubicBezTo>
                      <a:pt x="163" y="214"/>
                      <a:pt x="166" y="222"/>
                      <a:pt x="165" y="230"/>
                    </a:cubicBezTo>
                    <a:cubicBezTo>
                      <a:pt x="165" y="234"/>
                      <a:pt x="164" y="239"/>
                      <a:pt x="159" y="243"/>
                    </a:cubicBezTo>
                    <a:cubicBezTo>
                      <a:pt x="151" y="249"/>
                      <a:pt x="140" y="249"/>
                      <a:pt x="133" y="242"/>
                    </a:cubicBezTo>
                    <a:cubicBezTo>
                      <a:pt x="126" y="235"/>
                      <a:pt x="121" y="223"/>
                      <a:pt x="121" y="210"/>
                    </a:cubicBezTo>
                    <a:cubicBezTo>
                      <a:pt x="120" y="205"/>
                      <a:pt x="121" y="199"/>
                      <a:pt x="123" y="195"/>
                    </a:cubicBezTo>
                    <a:moveTo>
                      <a:pt x="128" y="247"/>
                    </a:moveTo>
                    <a:cubicBezTo>
                      <a:pt x="137" y="257"/>
                      <a:pt x="153" y="258"/>
                      <a:pt x="164" y="249"/>
                    </a:cubicBezTo>
                    <a:cubicBezTo>
                      <a:pt x="169" y="245"/>
                      <a:pt x="172" y="238"/>
                      <a:pt x="173" y="230"/>
                    </a:cubicBezTo>
                    <a:cubicBezTo>
                      <a:pt x="174" y="221"/>
                      <a:pt x="171" y="211"/>
                      <a:pt x="164" y="204"/>
                    </a:cubicBezTo>
                    <a:cubicBezTo>
                      <a:pt x="153" y="190"/>
                      <a:pt x="139" y="186"/>
                      <a:pt x="127" y="186"/>
                    </a:cubicBezTo>
                    <a:cubicBezTo>
                      <a:pt x="135" y="174"/>
                      <a:pt x="148" y="164"/>
                      <a:pt x="163" y="158"/>
                    </a:cubicBezTo>
                    <a:cubicBezTo>
                      <a:pt x="175" y="153"/>
                      <a:pt x="191" y="150"/>
                      <a:pt x="205" y="154"/>
                    </a:cubicBezTo>
                    <a:cubicBezTo>
                      <a:pt x="196" y="162"/>
                      <a:pt x="189" y="175"/>
                      <a:pt x="190" y="193"/>
                    </a:cubicBezTo>
                    <a:cubicBezTo>
                      <a:pt x="191" y="202"/>
                      <a:pt x="196" y="212"/>
                      <a:pt x="203" y="218"/>
                    </a:cubicBezTo>
                    <a:cubicBezTo>
                      <a:pt x="209" y="223"/>
                      <a:pt x="215" y="225"/>
                      <a:pt x="222" y="225"/>
                    </a:cubicBezTo>
                    <a:cubicBezTo>
                      <a:pt x="235" y="224"/>
                      <a:pt x="246" y="212"/>
                      <a:pt x="247" y="198"/>
                    </a:cubicBezTo>
                    <a:cubicBezTo>
                      <a:pt x="247" y="182"/>
                      <a:pt x="236" y="167"/>
                      <a:pt x="232" y="161"/>
                    </a:cubicBezTo>
                    <a:cubicBezTo>
                      <a:pt x="229" y="158"/>
                      <a:pt x="226" y="155"/>
                      <a:pt x="222" y="153"/>
                    </a:cubicBezTo>
                    <a:cubicBezTo>
                      <a:pt x="224" y="152"/>
                      <a:pt x="225" y="152"/>
                      <a:pt x="226" y="152"/>
                    </a:cubicBezTo>
                    <a:cubicBezTo>
                      <a:pt x="240" y="149"/>
                      <a:pt x="259" y="155"/>
                      <a:pt x="268" y="181"/>
                    </a:cubicBezTo>
                    <a:cubicBezTo>
                      <a:pt x="274" y="199"/>
                      <a:pt x="269" y="214"/>
                      <a:pt x="265" y="232"/>
                    </a:cubicBezTo>
                    <a:cubicBezTo>
                      <a:pt x="258" y="257"/>
                      <a:pt x="250" y="286"/>
                      <a:pt x="266" y="334"/>
                    </a:cubicBezTo>
                    <a:lnTo>
                      <a:pt x="208" y="358"/>
                    </a:lnTo>
                    <a:cubicBezTo>
                      <a:pt x="186" y="313"/>
                      <a:pt x="160" y="297"/>
                      <a:pt x="138" y="284"/>
                    </a:cubicBezTo>
                    <a:cubicBezTo>
                      <a:pt x="122" y="275"/>
                      <a:pt x="109" y="267"/>
                      <a:pt x="101" y="250"/>
                    </a:cubicBezTo>
                    <a:cubicBezTo>
                      <a:pt x="89" y="225"/>
                      <a:pt x="99" y="207"/>
                      <a:pt x="111" y="199"/>
                    </a:cubicBezTo>
                    <a:cubicBezTo>
                      <a:pt x="112" y="199"/>
                      <a:pt x="113" y="198"/>
                      <a:pt x="114" y="198"/>
                    </a:cubicBezTo>
                    <a:cubicBezTo>
                      <a:pt x="113" y="202"/>
                      <a:pt x="113" y="206"/>
                      <a:pt x="113" y="210"/>
                    </a:cubicBezTo>
                    <a:cubicBezTo>
                      <a:pt x="113" y="218"/>
                      <a:pt x="116" y="236"/>
                      <a:pt x="128" y="247"/>
                    </a:cubicBezTo>
                    <a:moveTo>
                      <a:pt x="315" y="340"/>
                    </a:moveTo>
                    <a:lnTo>
                      <a:pt x="180" y="395"/>
                    </a:lnTo>
                    <a:lnTo>
                      <a:pt x="176" y="386"/>
                    </a:lnTo>
                    <a:cubicBezTo>
                      <a:pt x="176" y="384"/>
                      <a:pt x="176" y="382"/>
                      <a:pt x="176" y="381"/>
                    </a:cubicBezTo>
                    <a:cubicBezTo>
                      <a:pt x="177" y="380"/>
                      <a:pt x="177" y="380"/>
                      <a:pt x="177" y="380"/>
                    </a:cubicBezTo>
                    <a:cubicBezTo>
                      <a:pt x="178" y="379"/>
                      <a:pt x="179" y="378"/>
                      <a:pt x="180" y="377"/>
                    </a:cubicBezTo>
                    <a:lnTo>
                      <a:pt x="204" y="368"/>
                    </a:lnTo>
                    <a:lnTo>
                      <a:pt x="211" y="365"/>
                    </a:lnTo>
                    <a:lnTo>
                      <a:pt x="268" y="341"/>
                    </a:lnTo>
                    <a:lnTo>
                      <a:pt x="275" y="339"/>
                    </a:lnTo>
                    <a:lnTo>
                      <a:pt x="303" y="327"/>
                    </a:lnTo>
                    <a:cubicBezTo>
                      <a:pt x="303" y="327"/>
                      <a:pt x="304" y="327"/>
                      <a:pt x="305" y="327"/>
                    </a:cubicBezTo>
                    <a:lnTo>
                      <a:pt x="306" y="327"/>
                    </a:lnTo>
                    <a:cubicBezTo>
                      <a:pt x="308" y="327"/>
                      <a:pt x="310" y="329"/>
                      <a:pt x="311" y="331"/>
                    </a:cubicBezTo>
                    <a:lnTo>
                      <a:pt x="315" y="340"/>
                    </a:lnTo>
                    <a:moveTo>
                      <a:pt x="321" y="355"/>
                    </a:moveTo>
                    <a:lnTo>
                      <a:pt x="323" y="361"/>
                    </a:lnTo>
                    <a:lnTo>
                      <a:pt x="189" y="416"/>
                    </a:lnTo>
                    <a:lnTo>
                      <a:pt x="183" y="402"/>
                    </a:lnTo>
                    <a:lnTo>
                      <a:pt x="318" y="347"/>
                    </a:lnTo>
                    <a:lnTo>
                      <a:pt x="321" y="355"/>
                    </a:lnTo>
                    <a:moveTo>
                      <a:pt x="192" y="423"/>
                    </a:moveTo>
                    <a:lnTo>
                      <a:pt x="326" y="368"/>
                    </a:lnTo>
                    <a:lnTo>
                      <a:pt x="331" y="381"/>
                    </a:lnTo>
                    <a:lnTo>
                      <a:pt x="197" y="436"/>
                    </a:lnTo>
                    <a:lnTo>
                      <a:pt x="192" y="423"/>
                    </a:lnTo>
                    <a:moveTo>
                      <a:pt x="208" y="455"/>
                    </a:moveTo>
                    <a:lnTo>
                      <a:pt x="207" y="455"/>
                    </a:lnTo>
                    <a:cubicBezTo>
                      <a:pt x="206" y="454"/>
                      <a:pt x="205" y="452"/>
                      <a:pt x="203" y="450"/>
                    </a:cubicBezTo>
                    <a:lnTo>
                      <a:pt x="203" y="450"/>
                    </a:lnTo>
                    <a:cubicBezTo>
                      <a:pt x="202" y="448"/>
                      <a:pt x="201" y="446"/>
                      <a:pt x="200" y="444"/>
                    </a:cubicBezTo>
                    <a:lnTo>
                      <a:pt x="200" y="443"/>
                    </a:lnTo>
                    <a:lnTo>
                      <a:pt x="334" y="388"/>
                    </a:lnTo>
                    <a:lnTo>
                      <a:pt x="334" y="389"/>
                    </a:lnTo>
                    <a:cubicBezTo>
                      <a:pt x="335" y="390"/>
                      <a:pt x="335" y="391"/>
                      <a:pt x="336" y="393"/>
                    </a:cubicBezTo>
                    <a:lnTo>
                      <a:pt x="336" y="394"/>
                    </a:lnTo>
                    <a:cubicBezTo>
                      <a:pt x="336" y="394"/>
                      <a:pt x="336" y="395"/>
                      <a:pt x="337" y="396"/>
                    </a:cubicBezTo>
                    <a:cubicBezTo>
                      <a:pt x="337" y="397"/>
                      <a:pt x="337" y="397"/>
                      <a:pt x="337" y="398"/>
                    </a:cubicBezTo>
                    <a:cubicBezTo>
                      <a:pt x="337" y="399"/>
                      <a:pt x="337" y="399"/>
                      <a:pt x="337" y="400"/>
                    </a:cubicBezTo>
                    <a:cubicBezTo>
                      <a:pt x="337" y="401"/>
                      <a:pt x="337" y="401"/>
                      <a:pt x="337" y="401"/>
                    </a:cubicBezTo>
                    <a:cubicBezTo>
                      <a:pt x="337" y="402"/>
                      <a:pt x="337" y="402"/>
                      <a:pt x="337" y="403"/>
                    </a:cubicBezTo>
                    <a:lnTo>
                      <a:pt x="208" y="455"/>
                    </a:lnTo>
                    <a:moveTo>
                      <a:pt x="345" y="405"/>
                    </a:moveTo>
                    <a:lnTo>
                      <a:pt x="345" y="405"/>
                    </a:lnTo>
                    <a:cubicBezTo>
                      <a:pt x="345" y="404"/>
                      <a:pt x="345" y="403"/>
                      <a:pt x="345" y="401"/>
                    </a:cubicBezTo>
                    <a:cubicBezTo>
                      <a:pt x="345" y="396"/>
                      <a:pt x="344" y="391"/>
                      <a:pt x="342" y="386"/>
                    </a:cubicBezTo>
                    <a:lnTo>
                      <a:pt x="318" y="328"/>
                    </a:lnTo>
                    <a:cubicBezTo>
                      <a:pt x="317" y="325"/>
                      <a:pt x="315" y="323"/>
                      <a:pt x="312" y="321"/>
                    </a:cubicBezTo>
                    <a:cubicBezTo>
                      <a:pt x="308" y="309"/>
                      <a:pt x="305" y="294"/>
                      <a:pt x="306" y="277"/>
                    </a:cubicBezTo>
                    <a:cubicBezTo>
                      <a:pt x="308" y="262"/>
                      <a:pt x="312" y="247"/>
                      <a:pt x="315" y="232"/>
                    </a:cubicBezTo>
                    <a:cubicBezTo>
                      <a:pt x="319" y="214"/>
                      <a:pt x="324" y="196"/>
                      <a:pt x="325" y="177"/>
                    </a:cubicBezTo>
                    <a:cubicBezTo>
                      <a:pt x="329" y="119"/>
                      <a:pt x="303" y="60"/>
                      <a:pt x="259" y="27"/>
                    </a:cubicBezTo>
                    <a:cubicBezTo>
                      <a:pt x="236" y="10"/>
                      <a:pt x="207" y="0"/>
                      <a:pt x="175" y="0"/>
                    </a:cubicBezTo>
                    <a:lnTo>
                      <a:pt x="172" y="0"/>
                    </a:lnTo>
                    <a:cubicBezTo>
                      <a:pt x="123" y="0"/>
                      <a:pt x="73" y="21"/>
                      <a:pt x="40" y="56"/>
                    </a:cubicBezTo>
                    <a:cubicBezTo>
                      <a:pt x="12" y="86"/>
                      <a:pt x="-2" y="123"/>
                      <a:pt x="0" y="163"/>
                    </a:cubicBezTo>
                    <a:cubicBezTo>
                      <a:pt x="2" y="209"/>
                      <a:pt x="24" y="254"/>
                      <a:pt x="58" y="285"/>
                    </a:cubicBezTo>
                    <a:cubicBezTo>
                      <a:pt x="72" y="298"/>
                      <a:pt x="88" y="308"/>
                      <a:pt x="104" y="318"/>
                    </a:cubicBezTo>
                    <a:cubicBezTo>
                      <a:pt x="116" y="326"/>
                      <a:pt x="129" y="334"/>
                      <a:pt x="141" y="343"/>
                    </a:cubicBezTo>
                    <a:lnTo>
                      <a:pt x="141" y="344"/>
                    </a:lnTo>
                    <a:lnTo>
                      <a:pt x="142" y="344"/>
                    </a:lnTo>
                    <a:cubicBezTo>
                      <a:pt x="155" y="355"/>
                      <a:pt x="163" y="368"/>
                      <a:pt x="169" y="380"/>
                    </a:cubicBezTo>
                    <a:cubicBezTo>
                      <a:pt x="168" y="383"/>
                      <a:pt x="168" y="386"/>
                      <a:pt x="169" y="389"/>
                    </a:cubicBezTo>
                    <a:lnTo>
                      <a:pt x="175" y="401"/>
                    </a:lnTo>
                    <a:lnTo>
                      <a:pt x="175" y="402"/>
                    </a:lnTo>
                    <a:lnTo>
                      <a:pt x="183" y="422"/>
                    </a:lnTo>
                    <a:lnTo>
                      <a:pt x="183" y="422"/>
                    </a:lnTo>
                    <a:lnTo>
                      <a:pt x="191" y="442"/>
                    </a:lnTo>
                    <a:lnTo>
                      <a:pt x="191" y="442"/>
                    </a:lnTo>
                    <a:lnTo>
                      <a:pt x="193" y="447"/>
                    </a:lnTo>
                    <a:cubicBezTo>
                      <a:pt x="194" y="448"/>
                      <a:pt x="194" y="450"/>
                      <a:pt x="195" y="451"/>
                    </a:cubicBezTo>
                    <a:cubicBezTo>
                      <a:pt x="196" y="453"/>
                      <a:pt x="197" y="454"/>
                      <a:pt x="198" y="456"/>
                    </a:cubicBezTo>
                    <a:cubicBezTo>
                      <a:pt x="199" y="457"/>
                      <a:pt x="200" y="458"/>
                      <a:pt x="201" y="459"/>
                    </a:cubicBezTo>
                    <a:lnTo>
                      <a:pt x="201" y="459"/>
                    </a:lnTo>
                    <a:cubicBezTo>
                      <a:pt x="202" y="460"/>
                      <a:pt x="203" y="462"/>
                      <a:pt x="204" y="463"/>
                    </a:cubicBezTo>
                    <a:cubicBezTo>
                      <a:pt x="213" y="471"/>
                      <a:pt x="224" y="475"/>
                      <a:pt x="235" y="475"/>
                    </a:cubicBezTo>
                    <a:cubicBezTo>
                      <a:pt x="239" y="475"/>
                      <a:pt x="242" y="475"/>
                      <a:pt x="245" y="474"/>
                    </a:cubicBezTo>
                    <a:lnTo>
                      <a:pt x="247" y="478"/>
                    </a:lnTo>
                    <a:cubicBezTo>
                      <a:pt x="253" y="492"/>
                      <a:pt x="266" y="502"/>
                      <a:pt x="281" y="504"/>
                    </a:cubicBezTo>
                    <a:cubicBezTo>
                      <a:pt x="283" y="504"/>
                      <a:pt x="284" y="504"/>
                      <a:pt x="286" y="504"/>
                    </a:cubicBezTo>
                    <a:cubicBezTo>
                      <a:pt x="291" y="504"/>
                      <a:pt x="297" y="503"/>
                      <a:pt x="302" y="501"/>
                    </a:cubicBezTo>
                    <a:cubicBezTo>
                      <a:pt x="312" y="497"/>
                      <a:pt x="320" y="488"/>
                      <a:pt x="324" y="478"/>
                    </a:cubicBezTo>
                    <a:cubicBezTo>
                      <a:pt x="329" y="468"/>
                      <a:pt x="329" y="456"/>
                      <a:pt x="325" y="446"/>
                    </a:cubicBezTo>
                    <a:lnTo>
                      <a:pt x="323" y="442"/>
                    </a:lnTo>
                    <a:cubicBezTo>
                      <a:pt x="336" y="434"/>
                      <a:pt x="344" y="421"/>
                      <a:pt x="345" y="4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EDC36-35D7-A2D7-DE5F-8ADCE0E3630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64978052"/>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54B19C-B247-5824-FEEA-C3F8C2E294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112687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72790-AB81-B286-0E0E-9649BD5E6C6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92729189"/>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16A5A6-6A05-AC97-96AF-0EB1C0521F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63669960"/>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AE309-AE01-6E22-9BA5-ABEBEE7FB2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679270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29A96-EA41-B0CE-0D77-BB322C7EBD4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4200983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quence 01_2">
            <a:hlinkClick r:id="" action="ppaction://media"/>
            <a:extLst>
              <a:ext uri="{FF2B5EF4-FFF2-40B4-BE49-F238E27FC236}">
                <a16:creationId xmlns:a16="http://schemas.microsoft.com/office/drawing/2014/main" id="{AC4D1064-DACD-B4D4-0B4A-CEDF1C1297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0985"/>
            <a:ext cx="9144000" cy="5501268"/>
          </a:xfrm>
          <a:prstGeom prst="rect">
            <a:avLst/>
          </a:prstGeom>
        </p:spPr>
      </p:pic>
    </p:spTree>
    <p:extLst>
      <p:ext uri="{BB962C8B-B14F-4D97-AF65-F5344CB8AC3E}">
        <p14:creationId xmlns:p14="http://schemas.microsoft.com/office/powerpoint/2010/main" val="1251844541"/>
      </p:ext>
    </p:extLst>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0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2" name="Google Shape;530;p35">
            <a:extLst>
              <a:ext uri="{FF2B5EF4-FFF2-40B4-BE49-F238E27FC236}">
                <a16:creationId xmlns:a16="http://schemas.microsoft.com/office/drawing/2014/main" id="{7E8F293C-1D6B-2B2C-6A39-B740999084BB}"/>
              </a:ext>
            </a:extLst>
          </p:cNvPr>
          <p:cNvSpPr txBox="1">
            <a:spLocks/>
          </p:cNvSpPr>
          <p:nvPr/>
        </p:nvSpPr>
        <p:spPr>
          <a:xfrm>
            <a:off x="4051782" y="631431"/>
            <a:ext cx="4962014" cy="31822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906" name="Google Shape;906;p41"/>
          <p:cNvSpPr txBox="1">
            <a:spLocks noGrp="1"/>
          </p:cNvSpPr>
          <p:nvPr>
            <p:ph type="title"/>
          </p:nvPr>
        </p:nvSpPr>
        <p:spPr>
          <a:xfrm>
            <a:off x="3925229" y="638805"/>
            <a:ext cx="5218771" cy="32492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6600" dirty="0">
                <a:latin typeface="Stencil" panose="040409050D0802020404" pitchFamily="82" charset="0"/>
              </a:rPr>
              <a:t>Learnings </a:t>
            </a:r>
            <a:br>
              <a:rPr lang="en-IN" sz="6600" dirty="0">
                <a:latin typeface="Stencil" panose="040409050D0802020404" pitchFamily="82" charset="0"/>
              </a:rPr>
            </a:br>
            <a:r>
              <a:rPr lang="en-IN" sz="6600" dirty="0">
                <a:latin typeface="Stencil" panose="040409050D0802020404" pitchFamily="82" charset="0"/>
              </a:rPr>
              <a:t>from the </a:t>
            </a:r>
            <a:br>
              <a:rPr lang="en-IN" sz="6600" dirty="0">
                <a:latin typeface="Stencil" panose="040409050D0802020404" pitchFamily="82" charset="0"/>
              </a:rPr>
            </a:br>
            <a:r>
              <a:rPr lang="en-IN" sz="6600" dirty="0">
                <a:latin typeface="Stencil" panose="040409050D0802020404" pitchFamily="82" charset="0"/>
              </a:rPr>
              <a:t>Project</a:t>
            </a:r>
            <a:endParaRPr sz="6600" dirty="0">
              <a:latin typeface="Stencil" panose="040409050D0802020404" pitchFamily="82" charset="0"/>
            </a:endParaRPr>
          </a:p>
        </p:txBody>
      </p:sp>
      <p:grpSp>
        <p:nvGrpSpPr>
          <p:cNvPr id="908" name="Google Shape;908;p41"/>
          <p:cNvGrpSpPr/>
          <p:nvPr/>
        </p:nvGrpSpPr>
        <p:grpSpPr>
          <a:xfrm>
            <a:off x="1297453" y="751484"/>
            <a:ext cx="2114820" cy="3249253"/>
            <a:chOff x="1358778" y="1756561"/>
            <a:chExt cx="1601220" cy="2528385"/>
          </a:xfrm>
        </p:grpSpPr>
        <p:grpSp>
          <p:nvGrpSpPr>
            <p:cNvPr id="909" name="Google Shape;909;p41"/>
            <p:cNvGrpSpPr/>
            <p:nvPr/>
          </p:nvGrpSpPr>
          <p:grpSpPr>
            <a:xfrm rot="-1555483">
              <a:off x="1583402" y="1986607"/>
              <a:ext cx="1250843" cy="862197"/>
              <a:chOff x="7018415" y="4589194"/>
              <a:chExt cx="1680564" cy="1158401"/>
            </a:xfrm>
          </p:grpSpPr>
          <p:sp>
            <p:nvSpPr>
              <p:cNvPr id="910" name="Google Shape;910;p41"/>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1" name="Google Shape;911;p41"/>
              <p:cNvGrpSpPr/>
              <p:nvPr/>
            </p:nvGrpSpPr>
            <p:grpSpPr>
              <a:xfrm>
                <a:off x="7018415" y="4589210"/>
                <a:ext cx="1680564" cy="1158386"/>
                <a:chOff x="3999960" y="3420720"/>
                <a:chExt cx="275760" cy="190080"/>
              </a:xfrm>
            </p:grpSpPr>
            <p:sp>
              <p:nvSpPr>
                <p:cNvPr id="912" name="Google Shape;912;p41"/>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41"/>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4" name="Google Shape;914;p41"/>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5" name="Google Shape;915;p41"/>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41"/>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7" name="Google Shape;917;p41"/>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41"/>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41"/>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41"/>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41"/>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41"/>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3" name="Google Shape;923;p41"/>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41"/>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5" name="Google Shape;925;p41"/>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6" name="Google Shape;926;p41"/>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41"/>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8" name="Google Shape;928;p41"/>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9" name="Google Shape;929;p41"/>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0" name="Google Shape;930;p41"/>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41"/>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41"/>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933;p41"/>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34" name="Google Shape;934;p41"/>
            <p:cNvGrpSpPr/>
            <p:nvPr/>
          </p:nvGrpSpPr>
          <p:grpSpPr>
            <a:xfrm>
              <a:off x="1358778" y="2722789"/>
              <a:ext cx="1601220" cy="1562158"/>
              <a:chOff x="6336742" y="1447021"/>
              <a:chExt cx="1598183" cy="1559195"/>
            </a:xfrm>
          </p:grpSpPr>
          <p:sp>
            <p:nvSpPr>
              <p:cNvPr id="935" name="Google Shape;935;p41"/>
              <p:cNvSpPr/>
              <p:nvPr/>
            </p:nvSpPr>
            <p:spPr>
              <a:xfrm>
                <a:off x="6337559" y="1447021"/>
                <a:ext cx="1596318" cy="1559164"/>
              </a:xfrm>
              <a:custGeom>
                <a:avLst/>
                <a:gdLst/>
                <a:ahLst/>
                <a:cxnLst/>
                <a:rect l="l" t="t" r="r" b="b"/>
                <a:pathLst>
                  <a:path w="858" h="838" extrusionOk="0">
                    <a:moveTo>
                      <a:pt x="852" y="411"/>
                    </a:moveTo>
                    <a:cubicBezTo>
                      <a:pt x="847" y="405"/>
                      <a:pt x="840" y="401"/>
                      <a:pt x="832" y="401"/>
                    </a:cubicBezTo>
                    <a:lnTo>
                      <a:pt x="813" y="401"/>
                    </a:lnTo>
                    <a:lnTo>
                      <a:pt x="806" y="363"/>
                    </a:lnTo>
                    <a:cubicBezTo>
                      <a:pt x="804" y="351"/>
                      <a:pt x="794" y="342"/>
                      <a:pt x="783" y="340"/>
                    </a:cubicBezTo>
                    <a:lnTo>
                      <a:pt x="748" y="16"/>
                    </a:lnTo>
                    <a:cubicBezTo>
                      <a:pt x="748" y="11"/>
                      <a:pt x="745" y="7"/>
                      <a:pt x="742" y="4"/>
                    </a:cubicBezTo>
                    <a:cubicBezTo>
                      <a:pt x="738" y="1"/>
                      <a:pt x="733" y="-1"/>
                      <a:pt x="728" y="0"/>
                    </a:cubicBezTo>
                    <a:lnTo>
                      <a:pt x="305" y="44"/>
                    </a:lnTo>
                    <a:cubicBezTo>
                      <a:pt x="300" y="45"/>
                      <a:pt x="296" y="47"/>
                      <a:pt x="293" y="51"/>
                    </a:cubicBezTo>
                    <a:cubicBezTo>
                      <a:pt x="290" y="55"/>
                      <a:pt x="288" y="60"/>
                      <a:pt x="289" y="65"/>
                    </a:cubicBezTo>
                    <a:lnTo>
                      <a:pt x="294" y="117"/>
                    </a:lnTo>
                    <a:lnTo>
                      <a:pt x="198" y="128"/>
                    </a:lnTo>
                    <a:cubicBezTo>
                      <a:pt x="193" y="128"/>
                      <a:pt x="189" y="131"/>
                      <a:pt x="186" y="135"/>
                    </a:cubicBezTo>
                    <a:cubicBezTo>
                      <a:pt x="182" y="138"/>
                      <a:pt x="181" y="143"/>
                      <a:pt x="181" y="148"/>
                    </a:cubicBezTo>
                    <a:lnTo>
                      <a:pt x="202" y="340"/>
                    </a:lnTo>
                    <a:cubicBezTo>
                      <a:pt x="197" y="339"/>
                      <a:pt x="193" y="336"/>
                      <a:pt x="192" y="332"/>
                    </a:cubicBezTo>
                    <a:lnTo>
                      <a:pt x="177" y="298"/>
                    </a:lnTo>
                    <a:cubicBezTo>
                      <a:pt x="174" y="291"/>
                      <a:pt x="166" y="286"/>
                      <a:pt x="158" y="286"/>
                    </a:cubicBezTo>
                    <a:lnTo>
                      <a:pt x="21" y="286"/>
                    </a:lnTo>
                    <a:cubicBezTo>
                      <a:pt x="14" y="286"/>
                      <a:pt x="8" y="288"/>
                      <a:pt x="4" y="293"/>
                    </a:cubicBezTo>
                    <a:cubicBezTo>
                      <a:pt x="0" y="298"/>
                      <a:pt x="-1" y="304"/>
                      <a:pt x="0" y="311"/>
                    </a:cubicBezTo>
                    <a:lnTo>
                      <a:pt x="97" y="835"/>
                    </a:lnTo>
                    <a:lnTo>
                      <a:pt x="97" y="835"/>
                    </a:lnTo>
                    <a:lnTo>
                      <a:pt x="97" y="835"/>
                    </a:lnTo>
                    <a:cubicBezTo>
                      <a:pt x="97" y="836"/>
                      <a:pt x="98" y="836"/>
                      <a:pt x="98" y="837"/>
                    </a:cubicBezTo>
                    <a:lnTo>
                      <a:pt x="99" y="837"/>
                    </a:lnTo>
                    <a:lnTo>
                      <a:pt x="99" y="838"/>
                    </a:lnTo>
                    <a:cubicBezTo>
                      <a:pt x="100" y="838"/>
                      <a:pt x="100" y="838"/>
                      <a:pt x="100" y="838"/>
                    </a:cubicBezTo>
                    <a:lnTo>
                      <a:pt x="101" y="838"/>
                    </a:lnTo>
                    <a:lnTo>
                      <a:pt x="746" y="838"/>
                    </a:lnTo>
                    <a:cubicBezTo>
                      <a:pt x="760" y="838"/>
                      <a:pt x="772" y="828"/>
                      <a:pt x="775" y="814"/>
                    </a:cubicBezTo>
                    <a:lnTo>
                      <a:pt x="858" y="434"/>
                    </a:lnTo>
                    <a:cubicBezTo>
                      <a:pt x="859" y="426"/>
                      <a:pt x="857" y="418"/>
                      <a:pt x="852" y="41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36" name="Google Shape;936;p41"/>
              <p:cNvGrpSpPr/>
              <p:nvPr/>
            </p:nvGrpSpPr>
            <p:grpSpPr>
              <a:xfrm>
                <a:off x="6336742" y="1447043"/>
                <a:ext cx="1598183" cy="1559173"/>
                <a:chOff x="3420720" y="770760"/>
                <a:chExt cx="309240" cy="301680"/>
              </a:xfrm>
            </p:grpSpPr>
            <p:sp>
              <p:nvSpPr>
                <p:cNvPr id="937" name="Google Shape;937;p41"/>
                <p:cNvSpPr/>
                <p:nvPr/>
              </p:nvSpPr>
              <p:spPr>
                <a:xfrm>
                  <a:off x="3702960" y="896040"/>
                  <a:ext cx="7920" cy="19080"/>
                </a:xfrm>
                <a:custGeom>
                  <a:avLst/>
                  <a:gdLst/>
                  <a:ahLst/>
                  <a:cxnLst/>
                  <a:rect l="l" t="t" r="r" b="b"/>
                  <a:pathLst>
                    <a:path w="22" h="53" extrusionOk="0">
                      <a:moveTo>
                        <a:pt x="22" y="53"/>
                      </a:moveTo>
                      <a:lnTo>
                        <a:pt x="15" y="16"/>
                      </a:lnTo>
                      <a:cubicBezTo>
                        <a:pt x="13" y="8"/>
                        <a:pt x="7" y="2"/>
                        <a:pt x="0" y="0"/>
                      </a:cubicBezTo>
                      <a:lnTo>
                        <a:pt x="6" y="53"/>
                      </a:lnTo>
                      <a:lnTo>
                        <a:pt x="22" y="53"/>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41"/>
                <p:cNvSpPr/>
                <p:nvPr/>
              </p:nvSpPr>
              <p:spPr>
                <a:xfrm>
                  <a:off x="3423240" y="876240"/>
                  <a:ext cx="72720" cy="187920"/>
                </a:xfrm>
                <a:custGeom>
                  <a:avLst/>
                  <a:gdLst/>
                  <a:ahLst/>
                  <a:cxnLst/>
                  <a:rect l="l" t="t" r="r" b="b"/>
                  <a:pathLst>
                    <a:path w="202" h="522" extrusionOk="0">
                      <a:moveTo>
                        <a:pt x="172" y="54"/>
                      </a:moveTo>
                      <a:lnTo>
                        <a:pt x="19" y="54"/>
                      </a:lnTo>
                      <a:cubicBezTo>
                        <a:pt x="17" y="54"/>
                        <a:pt x="15" y="53"/>
                        <a:pt x="15" y="50"/>
                      </a:cubicBezTo>
                      <a:cubicBezTo>
                        <a:pt x="15" y="48"/>
                        <a:pt x="17" y="47"/>
                        <a:pt x="19" y="47"/>
                      </a:cubicBezTo>
                      <a:lnTo>
                        <a:pt x="172" y="47"/>
                      </a:lnTo>
                      <a:cubicBezTo>
                        <a:pt x="174" y="47"/>
                        <a:pt x="176" y="48"/>
                        <a:pt x="176" y="50"/>
                      </a:cubicBezTo>
                      <a:cubicBezTo>
                        <a:pt x="176" y="53"/>
                        <a:pt x="174" y="54"/>
                        <a:pt x="172" y="54"/>
                      </a:cubicBezTo>
                      <a:moveTo>
                        <a:pt x="196" y="54"/>
                      </a:moveTo>
                      <a:cubicBezTo>
                        <a:pt x="188" y="54"/>
                        <a:pt x="181" y="49"/>
                        <a:pt x="178" y="42"/>
                      </a:cubicBezTo>
                      <a:lnTo>
                        <a:pt x="164" y="8"/>
                      </a:lnTo>
                      <a:cubicBezTo>
                        <a:pt x="161" y="4"/>
                        <a:pt x="157" y="0"/>
                        <a:pt x="151" y="0"/>
                      </a:cubicBezTo>
                      <a:lnTo>
                        <a:pt x="14" y="0"/>
                      </a:lnTo>
                      <a:cubicBezTo>
                        <a:pt x="10" y="0"/>
                        <a:pt x="6" y="2"/>
                        <a:pt x="4" y="5"/>
                      </a:cubicBezTo>
                      <a:cubicBezTo>
                        <a:pt x="1" y="8"/>
                        <a:pt x="0" y="12"/>
                        <a:pt x="1" y="16"/>
                      </a:cubicBezTo>
                      <a:lnTo>
                        <a:pt x="95" y="522"/>
                      </a:lnTo>
                      <a:lnTo>
                        <a:pt x="142" y="301"/>
                      </a:lnTo>
                      <a:lnTo>
                        <a:pt x="179" y="129"/>
                      </a:lnTo>
                      <a:cubicBezTo>
                        <a:pt x="182" y="118"/>
                        <a:pt x="191" y="110"/>
                        <a:pt x="202" y="109"/>
                      </a:cubicBezTo>
                      <a:lnTo>
                        <a:pt x="196" y="54"/>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41"/>
                <p:cNvSpPr/>
                <p:nvPr/>
              </p:nvSpPr>
              <p:spPr>
                <a:xfrm>
                  <a:off x="3458880" y="918000"/>
                  <a:ext cx="268200" cy="151560"/>
                </a:xfrm>
                <a:custGeom>
                  <a:avLst/>
                  <a:gdLst/>
                  <a:ahLst/>
                  <a:cxnLst/>
                  <a:rect l="l" t="t" r="r" b="b"/>
                  <a:pathLst>
                    <a:path w="745" h="421" extrusionOk="0">
                      <a:moveTo>
                        <a:pt x="505" y="129"/>
                      </a:moveTo>
                      <a:cubicBezTo>
                        <a:pt x="488" y="142"/>
                        <a:pt x="463" y="126"/>
                        <a:pt x="471" y="106"/>
                      </a:cubicBezTo>
                      <a:cubicBezTo>
                        <a:pt x="476" y="95"/>
                        <a:pt x="488" y="89"/>
                        <a:pt x="498" y="92"/>
                      </a:cubicBezTo>
                      <a:cubicBezTo>
                        <a:pt x="515" y="96"/>
                        <a:pt x="519" y="119"/>
                        <a:pt x="505" y="129"/>
                      </a:cubicBezTo>
                      <a:moveTo>
                        <a:pt x="443" y="159"/>
                      </a:moveTo>
                      <a:cubicBezTo>
                        <a:pt x="429" y="179"/>
                        <a:pt x="392" y="183"/>
                        <a:pt x="375" y="164"/>
                      </a:cubicBezTo>
                      <a:cubicBezTo>
                        <a:pt x="374" y="162"/>
                        <a:pt x="373" y="161"/>
                        <a:pt x="371" y="159"/>
                      </a:cubicBezTo>
                      <a:cubicBezTo>
                        <a:pt x="365" y="149"/>
                        <a:pt x="362" y="133"/>
                        <a:pt x="374" y="128"/>
                      </a:cubicBezTo>
                      <a:cubicBezTo>
                        <a:pt x="382" y="124"/>
                        <a:pt x="411" y="121"/>
                        <a:pt x="437" y="127"/>
                      </a:cubicBezTo>
                      <a:cubicBezTo>
                        <a:pt x="444" y="129"/>
                        <a:pt x="448" y="134"/>
                        <a:pt x="448" y="140"/>
                      </a:cubicBezTo>
                      <a:cubicBezTo>
                        <a:pt x="448" y="148"/>
                        <a:pt x="446" y="154"/>
                        <a:pt x="443" y="159"/>
                      </a:cubicBezTo>
                      <a:moveTo>
                        <a:pt x="309" y="130"/>
                      </a:moveTo>
                      <a:cubicBezTo>
                        <a:pt x="295" y="119"/>
                        <a:pt x="299" y="96"/>
                        <a:pt x="316" y="92"/>
                      </a:cubicBezTo>
                      <a:cubicBezTo>
                        <a:pt x="326" y="89"/>
                        <a:pt x="338" y="95"/>
                        <a:pt x="343" y="106"/>
                      </a:cubicBezTo>
                      <a:cubicBezTo>
                        <a:pt x="351" y="126"/>
                        <a:pt x="326" y="142"/>
                        <a:pt x="309" y="130"/>
                      </a:cubicBezTo>
                      <a:moveTo>
                        <a:pt x="741" y="7"/>
                      </a:moveTo>
                      <a:cubicBezTo>
                        <a:pt x="737" y="3"/>
                        <a:pt x="732" y="0"/>
                        <a:pt x="726" y="0"/>
                      </a:cubicBezTo>
                      <a:lnTo>
                        <a:pt x="107" y="0"/>
                      </a:lnTo>
                      <a:cubicBezTo>
                        <a:pt x="105" y="0"/>
                        <a:pt x="104" y="0"/>
                        <a:pt x="104" y="0"/>
                      </a:cubicBezTo>
                      <a:cubicBezTo>
                        <a:pt x="96" y="1"/>
                        <a:pt x="90" y="7"/>
                        <a:pt x="88" y="15"/>
                      </a:cubicBezTo>
                      <a:lnTo>
                        <a:pt x="1" y="417"/>
                      </a:lnTo>
                      <a:lnTo>
                        <a:pt x="0" y="421"/>
                      </a:lnTo>
                      <a:lnTo>
                        <a:pt x="640" y="421"/>
                      </a:lnTo>
                      <a:cubicBezTo>
                        <a:pt x="651" y="421"/>
                        <a:pt x="660" y="414"/>
                        <a:pt x="662" y="404"/>
                      </a:cubicBezTo>
                      <a:lnTo>
                        <a:pt x="744" y="23"/>
                      </a:lnTo>
                      <a:cubicBezTo>
                        <a:pt x="745" y="22"/>
                        <a:pt x="745" y="20"/>
                        <a:pt x="745" y="19"/>
                      </a:cubicBezTo>
                      <a:cubicBezTo>
                        <a:pt x="745" y="15"/>
                        <a:pt x="743" y="10"/>
                        <a:pt x="741"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41"/>
                <p:cNvSpPr/>
                <p:nvPr/>
              </p:nvSpPr>
              <p:spPr>
                <a:xfrm>
                  <a:off x="3423240" y="876240"/>
                  <a:ext cx="51120" cy="187920"/>
                </a:xfrm>
                <a:custGeom>
                  <a:avLst/>
                  <a:gdLst/>
                  <a:ahLst/>
                  <a:cxnLst/>
                  <a:rect l="l" t="t" r="r" b="b"/>
                  <a:pathLst>
                    <a:path w="142" h="522" extrusionOk="0">
                      <a:moveTo>
                        <a:pt x="142" y="301"/>
                      </a:moveTo>
                      <a:lnTo>
                        <a:pt x="88" y="54"/>
                      </a:lnTo>
                      <a:lnTo>
                        <a:pt x="86" y="47"/>
                      </a:lnTo>
                      <a:lnTo>
                        <a:pt x="82" y="27"/>
                      </a:lnTo>
                      <a:cubicBezTo>
                        <a:pt x="79" y="15"/>
                        <a:pt x="71" y="5"/>
                        <a:pt x="61" y="0"/>
                      </a:cubicBezTo>
                      <a:lnTo>
                        <a:pt x="14" y="0"/>
                      </a:lnTo>
                      <a:cubicBezTo>
                        <a:pt x="10" y="0"/>
                        <a:pt x="6" y="2"/>
                        <a:pt x="4" y="5"/>
                      </a:cubicBezTo>
                      <a:cubicBezTo>
                        <a:pt x="1" y="8"/>
                        <a:pt x="0" y="12"/>
                        <a:pt x="1" y="16"/>
                      </a:cubicBezTo>
                      <a:lnTo>
                        <a:pt x="95" y="522"/>
                      </a:lnTo>
                      <a:lnTo>
                        <a:pt x="142" y="301"/>
                      </a:ln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41"/>
                <p:cNvSpPr/>
                <p:nvPr/>
              </p:nvSpPr>
              <p:spPr>
                <a:xfrm>
                  <a:off x="3457080" y="916560"/>
                  <a:ext cx="241920" cy="154440"/>
                </a:xfrm>
                <a:custGeom>
                  <a:avLst/>
                  <a:gdLst/>
                  <a:ahLst/>
                  <a:cxnLst/>
                  <a:rect l="l" t="t" r="r" b="b"/>
                  <a:pathLst>
                    <a:path w="672" h="429" extrusionOk="0">
                      <a:moveTo>
                        <a:pt x="625" y="352"/>
                      </a:moveTo>
                      <a:lnTo>
                        <a:pt x="177" y="352"/>
                      </a:lnTo>
                      <a:cubicBezTo>
                        <a:pt x="144" y="352"/>
                        <a:pt x="120" y="322"/>
                        <a:pt x="127" y="290"/>
                      </a:cubicBezTo>
                      <a:lnTo>
                        <a:pt x="185" y="19"/>
                      </a:lnTo>
                      <a:cubicBezTo>
                        <a:pt x="187" y="12"/>
                        <a:pt x="185" y="5"/>
                        <a:pt x="181" y="0"/>
                      </a:cubicBezTo>
                      <a:lnTo>
                        <a:pt x="111" y="0"/>
                      </a:lnTo>
                      <a:cubicBezTo>
                        <a:pt x="101" y="0"/>
                        <a:pt x="91" y="8"/>
                        <a:pt x="89" y="18"/>
                      </a:cubicBezTo>
                      <a:lnTo>
                        <a:pt x="0" y="429"/>
                      </a:lnTo>
                      <a:lnTo>
                        <a:pt x="645" y="429"/>
                      </a:lnTo>
                      <a:cubicBezTo>
                        <a:pt x="658" y="429"/>
                        <a:pt x="668" y="420"/>
                        <a:pt x="671" y="408"/>
                      </a:cubicBezTo>
                      <a:cubicBezTo>
                        <a:pt x="677" y="379"/>
                        <a:pt x="655" y="352"/>
                        <a:pt x="625" y="352"/>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41"/>
                <p:cNvSpPr/>
                <p:nvPr/>
              </p:nvSpPr>
              <p:spPr>
                <a:xfrm>
                  <a:off x="3687840" y="930240"/>
                  <a:ext cx="18000" cy="75960"/>
                </a:xfrm>
                <a:custGeom>
                  <a:avLst/>
                  <a:gdLst/>
                  <a:ahLst/>
                  <a:cxnLst/>
                  <a:rect l="l" t="t" r="r" b="b"/>
                  <a:pathLst>
                    <a:path w="50" h="211" extrusionOk="0">
                      <a:moveTo>
                        <a:pt x="50" y="4"/>
                      </a:moveTo>
                      <a:cubicBezTo>
                        <a:pt x="48" y="21"/>
                        <a:pt x="45" y="39"/>
                        <a:pt x="42" y="56"/>
                      </a:cubicBezTo>
                      <a:cubicBezTo>
                        <a:pt x="39" y="73"/>
                        <a:pt x="36" y="90"/>
                        <a:pt x="32" y="107"/>
                      </a:cubicBezTo>
                      <a:cubicBezTo>
                        <a:pt x="29" y="124"/>
                        <a:pt x="25" y="141"/>
                        <a:pt x="21" y="158"/>
                      </a:cubicBezTo>
                      <a:cubicBezTo>
                        <a:pt x="17" y="175"/>
                        <a:pt x="12" y="192"/>
                        <a:pt x="7" y="208"/>
                      </a:cubicBezTo>
                      <a:cubicBezTo>
                        <a:pt x="7" y="210"/>
                        <a:pt x="4" y="211"/>
                        <a:pt x="3" y="211"/>
                      </a:cubicBezTo>
                      <a:cubicBezTo>
                        <a:pt x="1" y="210"/>
                        <a:pt x="0" y="209"/>
                        <a:pt x="0" y="207"/>
                      </a:cubicBezTo>
                      <a:cubicBezTo>
                        <a:pt x="2" y="189"/>
                        <a:pt x="5" y="172"/>
                        <a:pt x="8" y="155"/>
                      </a:cubicBezTo>
                      <a:cubicBezTo>
                        <a:pt x="11" y="138"/>
                        <a:pt x="14" y="121"/>
                        <a:pt x="18" y="104"/>
                      </a:cubicBezTo>
                      <a:cubicBezTo>
                        <a:pt x="22" y="87"/>
                        <a:pt x="25" y="70"/>
                        <a:pt x="30" y="53"/>
                      </a:cubicBezTo>
                      <a:cubicBezTo>
                        <a:pt x="34" y="36"/>
                        <a:pt x="38" y="19"/>
                        <a:pt x="43" y="3"/>
                      </a:cubicBezTo>
                      <a:cubicBezTo>
                        <a:pt x="44" y="1"/>
                        <a:pt x="46" y="0"/>
                        <a:pt x="48" y="0"/>
                      </a:cubicBezTo>
                      <a:cubicBezTo>
                        <a:pt x="49" y="1"/>
                        <a:pt x="50" y="2"/>
                        <a:pt x="50" y="4"/>
                      </a:cubicBezTo>
                      <a:close/>
                    </a:path>
                  </a:pathLst>
                </a:custGeom>
                <a:solidFill>
                  <a:schemeClr val="accent6"/>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41"/>
                <p:cNvSpPr/>
                <p:nvPr/>
              </p:nvSpPr>
              <p:spPr>
                <a:xfrm>
                  <a:off x="3527280" y="773280"/>
                  <a:ext cx="174960" cy="141840"/>
                </a:xfrm>
                <a:custGeom>
                  <a:avLst/>
                  <a:gdLst/>
                  <a:ahLst/>
                  <a:cxnLst/>
                  <a:rect l="l" t="t" r="r" b="b"/>
                  <a:pathLst>
                    <a:path w="486" h="394" extrusionOk="0">
                      <a:moveTo>
                        <a:pt x="446" y="345"/>
                      </a:moveTo>
                      <a:lnTo>
                        <a:pt x="101" y="382"/>
                      </a:lnTo>
                      <a:lnTo>
                        <a:pt x="71" y="385"/>
                      </a:lnTo>
                      <a:lnTo>
                        <a:pt x="70" y="385"/>
                      </a:lnTo>
                      <a:cubicBezTo>
                        <a:pt x="68" y="385"/>
                        <a:pt x="67" y="384"/>
                        <a:pt x="66" y="382"/>
                      </a:cubicBezTo>
                      <a:cubicBezTo>
                        <a:pt x="66" y="380"/>
                        <a:pt x="68" y="378"/>
                        <a:pt x="70" y="378"/>
                      </a:cubicBezTo>
                      <a:lnTo>
                        <a:pt x="101" y="374"/>
                      </a:lnTo>
                      <a:lnTo>
                        <a:pt x="445" y="338"/>
                      </a:lnTo>
                      <a:cubicBezTo>
                        <a:pt x="447" y="338"/>
                        <a:pt x="449" y="339"/>
                        <a:pt x="449" y="341"/>
                      </a:cubicBezTo>
                      <a:cubicBezTo>
                        <a:pt x="449" y="343"/>
                        <a:pt x="448" y="345"/>
                        <a:pt x="446" y="345"/>
                      </a:cubicBezTo>
                      <a:moveTo>
                        <a:pt x="66" y="344"/>
                      </a:moveTo>
                      <a:cubicBezTo>
                        <a:pt x="64" y="344"/>
                        <a:pt x="62" y="342"/>
                        <a:pt x="62" y="340"/>
                      </a:cubicBezTo>
                      <a:cubicBezTo>
                        <a:pt x="62" y="338"/>
                        <a:pt x="63" y="336"/>
                        <a:pt x="65" y="336"/>
                      </a:cubicBezTo>
                      <a:lnTo>
                        <a:pt x="96" y="333"/>
                      </a:lnTo>
                      <a:lnTo>
                        <a:pt x="440" y="296"/>
                      </a:lnTo>
                      <a:cubicBezTo>
                        <a:pt x="442" y="296"/>
                        <a:pt x="444" y="297"/>
                        <a:pt x="445" y="300"/>
                      </a:cubicBezTo>
                      <a:cubicBezTo>
                        <a:pt x="445" y="302"/>
                        <a:pt x="443" y="304"/>
                        <a:pt x="441" y="304"/>
                      </a:cubicBezTo>
                      <a:lnTo>
                        <a:pt x="97" y="340"/>
                      </a:lnTo>
                      <a:lnTo>
                        <a:pt x="66" y="343"/>
                      </a:lnTo>
                      <a:cubicBezTo>
                        <a:pt x="66" y="344"/>
                        <a:pt x="66" y="344"/>
                        <a:pt x="66" y="344"/>
                      </a:cubicBezTo>
                      <a:moveTo>
                        <a:pt x="61" y="302"/>
                      </a:moveTo>
                      <a:cubicBezTo>
                        <a:pt x="59" y="302"/>
                        <a:pt x="58" y="300"/>
                        <a:pt x="58" y="298"/>
                      </a:cubicBezTo>
                      <a:cubicBezTo>
                        <a:pt x="57" y="296"/>
                        <a:pt x="59" y="294"/>
                        <a:pt x="61" y="294"/>
                      </a:cubicBezTo>
                      <a:lnTo>
                        <a:pt x="92" y="291"/>
                      </a:lnTo>
                      <a:lnTo>
                        <a:pt x="224" y="277"/>
                      </a:lnTo>
                      <a:cubicBezTo>
                        <a:pt x="226" y="277"/>
                        <a:pt x="228" y="278"/>
                        <a:pt x="229" y="280"/>
                      </a:cubicBezTo>
                      <a:cubicBezTo>
                        <a:pt x="229" y="282"/>
                        <a:pt x="227" y="284"/>
                        <a:pt x="225" y="284"/>
                      </a:cubicBezTo>
                      <a:lnTo>
                        <a:pt x="93" y="299"/>
                      </a:lnTo>
                      <a:lnTo>
                        <a:pt x="62" y="302"/>
                      </a:lnTo>
                      <a:lnTo>
                        <a:pt x="61" y="302"/>
                      </a:lnTo>
                      <a:moveTo>
                        <a:pt x="57" y="260"/>
                      </a:moveTo>
                      <a:cubicBezTo>
                        <a:pt x="55" y="260"/>
                        <a:pt x="53" y="259"/>
                        <a:pt x="53" y="257"/>
                      </a:cubicBezTo>
                      <a:cubicBezTo>
                        <a:pt x="53" y="255"/>
                        <a:pt x="54" y="253"/>
                        <a:pt x="57" y="253"/>
                      </a:cubicBezTo>
                      <a:lnTo>
                        <a:pt x="87" y="249"/>
                      </a:lnTo>
                      <a:lnTo>
                        <a:pt x="220" y="235"/>
                      </a:lnTo>
                      <a:cubicBezTo>
                        <a:pt x="222" y="235"/>
                        <a:pt x="224" y="237"/>
                        <a:pt x="224" y="239"/>
                      </a:cubicBezTo>
                      <a:cubicBezTo>
                        <a:pt x="224" y="241"/>
                        <a:pt x="223" y="243"/>
                        <a:pt x="221" y="243"/>
                      </a:cubicBezTo>
                      <a:lnTo>
                        <a:pt x="88" y="257"/>
                      </a:lnTo>
                      <a:lnTo>
                        <a:pt x="57" y="260"/>
                      </a:lnTo>
                      <a:moveTo>
                        <a:pt x="53" y="218"/>
                      </a:moveTo>
                      <a:cubicBezTo>
                        <a:pt x="51" y="218"/>
                        <a:pt x="49" y="217"/>
                        <a:pt x="49" y="215"/>
                      </a:cubicBezTo>
                      <a:cubicBezTo>
                        <a:pt x="49" y="213"/>
                        <a:pt x="50" y="211"/>
                        <a:pt x="52" y="211"/>
                      </a:cubicBezTo>
                      <a:lnTo>
                        <a:pt x="83" y="208"/>
                      </a:lnTo>
                      <a:lnTo>
                        <a:pt x="215" y="194"/>
                      </a:lnTo>
                      <a:cubicBezTo>
                        <a:pt x="218" y="193"/>
                        <a:pt x="219" y="195"/>
                        <a:pt x="220" y="197"/>
                      </a:cubicBezTo>
                      <a:cubicBezTo>
                        <a:pt x="220" y="199"/>
                        <a:pt x="218" y="201"/>
                        <a:pt x="216" y="201"/>
                      </a:cubicBezTo>
                      <a:lnTo>
                        <a:pt x="84" y="215"/>
                      </a:lnTo>
                      <a:lnTo>
                        <a:pt x="53" y="218"/>
                      </a:lnTo>
                      <a:moveTo>
                        <a:pt x="48" y="177"/>
                      </a:moveTo>
                      <a:cubicBezTo>
                        <a:pt x="46" y="177"/>
                        <a:pt x="45" y="175"/>
                        <a:pt x="44" y="173"/>
                      </a:cubicBezTo>
                      <a:cubicBezTo>
                        <a:pt x="44" y="171"/>
                        <a:pt x="46" y="169"/>
                        <a:pt x="48" y="169"/>
                      </a:cubicBezTo>
                      <a:lnTo>
                        <a:pt x="78" y="166"/>
                      </a:lnTo>
                      <a:lnTo>
                        <a:pt x="211" y="152"/>
                      </a:lnTo>
                      <a:cubicBezTo>
                        <a:pt x="213" y="152"/>
                        <a:pt x="215" y="153"/>
                        <a:pt x="215" y="155"/>
                      </a:cubicBezTo>
                      <a:cubicBezTo>
                        <a:pt x="215" y="157"/>
                        <a:pt x="214" y="159"/>
                        <a:pt x="212" y="159"/>
                      </a:cubicBezTo>
                      <a:lnTo>
                        <a:pt x="79" y="174"/>
                      </a:lnTo>
                      <a:lnTo>
                        <a:pt x="49" y="177"/>
                      </a:lnTo>
                      <a:lnTo>
                        <a:pt x="48" y="177"/>
                      </a:lnTo>
                      <a:moveTo>
                        <a:pt x="44" y="135"/>
                      </a:moveTo>
                      <a:cubicBezTo>
                        <a:pt x="42" y="135"/>
                        <a:pt x="40" y="134"/>
                        <a:pt x="40" y="132"/>
                      </a:cubicBezTo>
                      <a:cubicBezTo>
                        <a:pt x="40" y="130"/>
                        <a:pt x="41" y="128"/>
                        <a:pt x="43" y="128"/>
                      </a:cubicBezTo>
                      <a:lnTo>
                        <a:pt x="74" y="124"/>
                      </a:lnTo>
                      <a:lnTo>
                        <a:pt x="207" y="110"/>
                      </a:lnTo>
                      <a:cubicBezTo>
                        <a:pt x="209" y="110"/>
                        <a:pt x="211" y="112"/>
                        <a:pt x="211" y="114"/>
                      </a:cubicBezTo>
                      <a:cubicBezTo>
                        <a:pt x="211" y="116"/>
                        <a:pt x="210" y="118"/>
                        <a:pt x="207" y="118"/>
                      </a:cubicBezTo>
                      <a:lnTo>
                        <a:pt x="75" y="132"/>
                      </a:lnTo>
                      <a:lnTo>
                        <a:pt x="44" y="135"/>
                      </a:lnTo>
                      <a:moveTo>
                        <a:pt x="39" y="93"/>
                      </a:moveTo>
                      <a:cubicBezTo>
                        <a:pt x="37" y="93"/>
                        <a:pt x="36" y="92"/>
                        <a:pt x="36" y="90"/>
                      </a:cubicBezTo>
                      <a:cubicBezTo>
                        <a:pt x="35" y="88"/>
                        <a:pt x="37" y="86"/>
                        <a:pt x="39" y="86"/>
                      </a:cubicBezTo>
                      <a:lnTo>
                        <a:pt x="70" y="83"/>
                      </a:lnTo>
                      <a:lnTo>
                        <a:pt x="202" y="69"/>
                      </a:lnTo>
                      <a:cubicBezTo>
                        <a:pt x="204" y="68"/>
                        <a:pt x="206" y="70"/>
                        <a:pt x="206" y="72"/>
                      </a:cubicBezTo>
                      <a:cubicBezTo>
                        <a:pt x="207" y="74"/>
                        <a:pt x="205" y="76"/>
                        <a:pt x="203" y="76"/>
                      </a:cubicBezTo>
                      <a:lnTo>
                        <a:pt x="70" y="90"/>
                      </a:lnTo>
                      <a:lnTo>
                        <a:pt x="40" y="93"/>
                      </a:lnTo>
                      <a:lnTo>
                        <a:pt x="39" y="93"/>
                      </a:lnTo>
                      <a:moveTo>
                        <a:pt x="321" y="35"/>
                      </a:moveTo>
                      <a:cubicBezTo>
                        <a:pt x="348" y="32"/>
                        <a:pt x="375" y="40"/>
                        <a:pt x="396" y="57"/>
                      </a:cubicBezTo>
                      <a:cubicBezTo>
                        <a:pt x="416" y="74"/>
                        <a:pt x="429" y="98"/>
                        <a:pt x="432" y="125"/>
                      </a:cubicBezTo>
                      <a:cubicBezTo>
                        <a:pt x="435" y="150"/>
                        <a:pt x="428" y="175"/>
                        <a:pt x="413" y="195"/>
                      </a:cubicBezTo>
                      <a:cubicBezTo>
                        <a:pt x="396" y="218"/>
                        <a:pt x="371" y="233"/>
                        <a:pt x="342" y="236"/>
                      </a:cubicBezTo>
                      <a:cubicBezTo>
                        <a:pt x="339" y="236"/>
                        <a:pt x="335" y="236"/>
                        <a:pt x="332" y="236"/>
                      </a:cubicBezTo>
                      <a:cubicBezTo>
                        <a:pt x="330" y="236"/>
                        <a:pt x="329" y="236"/>
                        <a:pt x="327" y="236"/>
                      </a:cubicBezTo>
                      <a:cubicBezTo>
                        <a:pt x="326" y="236"/>
                        <a:pt x="325" y="236"/>
                        <a:pt x="324" y="236"/>
                      </a:cubicBezTo>
                      <a:cubicBezTo>
                        <a:pt x="323" y="236"/>
                        <a:pt x="322" y="236"/>
                        <a:pt x="321" y="236"/>
                      </a:cubicBezTo>
                      <a:cubicBezTo>
                        <a:pt x="320" y="236"/>
                        <a:pt x="319" y="236"/>
                        <a:pt x="318" y="235"/>
                      </a:cubicBezTo>
                      <a:cubicBezTo>
                        <a:pt x="316" y="235"/>
                        <a:pt x="315" y="235"/>
                        <a:pt x="313" y="235"/>
                      </a:cubicBezTo>
                      <a:cubicBezTo>
                        <a:pt x="312" y="234"/>
                        <a:pt x="311" y="234"/>
                        <a:pt x="309" y="234"/>
                      </a:cubicBezTo>
                      <a:cubicBezTo>
                        <a:pt x="308" y="234"/>
                        <a:pt x="306" y="233"/>
                        <a:pt x="305" y="233"/>
                      </a:cubicBezTo>
                      <a:cubicBezTo>
                        <a:pt x="303" y="232"/>
                        <a:pt x="302" y="232"/>
                        <a:pt x="300" y="231"/>
                      </a:cubicBezTo>
                      <a:cubicBezTo>
                        <a:pt x="299" y="231"/>
                        <a:pt x="298" y="231"/>
                        <a:pt x="297" y="230"/>
                      </a:cubicBezTo>
                      <a:cubicBezTo>
                        <a:pt x="294" y="229"/>
                        <a:pt x="291" y="228"/>
                        <a:pt x="288" y="226"/>
                      </a:cubicBezTo>
                      <a:cubicBezTo>
                        <a:pt x="287" y="226"/>
                        <a:pt x="286" y="225"/>
                        <a:pt x="285" y="225"/>
                      </a:cubicBezTo>
                      <a:cubicBezTo>
                        <a:pt x="284" y="224"/>
                        <a:pt x="283" y="224"/>
                        <a:pt x="282" y="223"/>
                      </a:cubicBezTo>
                      <a:lnTo>
                        <a:pt x="281" y="223"/>
                      </a:lnTo>
                      <a:cubicBezTo>
                        <a:pt x="280" y="222"/>
                        <a:pt x="279" y="222"/>
                        <a:pt x="278" y="221"/>
                      </a:cubicBezTo>
                      <a:cubicBezTo>
                        <a:pt x="273" y="218"/>
                        <a:pt x="269" y="215"/>
                        <a:pt x="265" y="211"/>
                      </a:cubicBezTo>
                      <a:cubicBezTo>
                        <a:pt x="246" y="194"/>
                        <a:pt x="234" y="171"/>
                        <a:pt x="231" y="146"/>
                      </a:cubicBezTo>
                      <a:cubicBezTo>
                        <a:pt x="225" y="91"/>
                        <a:pt x="266" y="41"/>
                        <a:pt x="321" y="35"/>
                      </a:cubicBezTo>
                      <a:moveTo>
                        <a:pt x="436" y="255"/>
                      </a:moveTo>
                      <a:cubicBezTo>
                        <a:pt x="438" y="254"/>
                        <a:pt x="440" y="256"/>
                        <a:pt x="440" y="258"/>
                      </a:cubicBezTo>
                      <a:cubicBezTo>
                        <a:pt x="440" y="260"/>
                        <a:pt x="439" y="262"/>
                        <a:pt x="437" y="262"/>
                      </a:cubicBezTo>
                      <a:lnTo>
                        <a:pt x="273" y="279"/>
                      </a:lnTo>
                      <a:lnTo>
                        <a:pt x="273" y="279"/>
                      </a:lnTo>
                      <a:cubicBezTo>
                        <a:pt x="271" y="279"/>
                        <a:pt x="269" y="278"/>
                        <a:pt x="269" y="276"/>
                      </a:cubicBezTo>
                      <a:cubicBezTo>
                        <a:pt x="269" y="274"/>
                        <a:pt x="270" y="272"/>
                        <a:pt x="273" y="272"/>
                      </a:cubicBezTo>
                      <a:lnTo>
                        <a:pt x="436" y="255"/>
                      </a:lnTo>
                      <a:moveTo>
                        <a:pt x="450" y="387"/>
                      </a:moveTo>
                      <a:lnTo>
                        <a:pt x="382" y="394"/>
                      </a:lnTo>
                      <a:lnTo>
                        <a:pt x="486" y="394"/>
                      </a:lnTo>
                      <a:lnTo>
                        <a:pt x="480" y="340"/>
                      </a:lnTo>
                      <a:lnTo>
                        <a:pt x="479" y="333"/>
                      </a:lnTo>
                      <a:lnTo>
                        <a:pt x="445" y="10"/>
                      </a:lnTo>
                      <a:cubicBezTo>
                        <a:pt x="445" y="7"/>
                        <a:pt x="443" y="4"/>
                        <a:pt x="441" y="3"/>
                      </a:cubicBezTo>
                      <a:cubicBezTo>
                        <a:pt x="439" y="1"/>
                        <a:pt x="437" y="0"/>
                        <a:pt x="434" y="0"/>
                      </a:cubicBezTo>
                      <a:lnTo>
                        <a:pt x="433" y="0"/>
                      </a:lnTo>
                      <a:lnTo>
                        <a:pt x="39" y="42"/>
                      </a:lnTo>
                      <a:lnTo>
                        <a:pt x="10" y="45"/>
                      </a:lnTo>
                      <a:cubicBezTo>
                        <a:pt x="8" y="45"/>
                        <a:pt x="5" y="47"/>
                        <a:pt x="3" y="49"/>
                      </a:cubicBezTo>
                      <a:cubicBezTo>
                        <a:pt x="1" y="51"/>
                        <a:pt x="0" y="54"/>
                        <a:pt x="1" y="57"/>
                      </a:cubicBezTo>
                      <a:lnTo>
                        <a:pt x="6" y="110"/>
                      </a:lnTo>
                      <a:lnTo>
                        <a:pt x="7" y="117"/>
                      </a:lnTo>
                      <a:lnTo>
                        <a:pt x="12" y="161"/>
                      </a:lnTo>
                      <a:lnTo>
                        <a:pt x="12" y="168"/>
                      </a:lnTo>
                      <a:lnTo>
                        <a:pt x="16" y="202"/>
                      </a:lnTo>
                      <a:lnTo>
                        <a:pt x="17" y="210"/>
                      </a:lnTo>
                      <a:lnTo>
                        <a:pt x="20" y="244"/>
                      </a:lnTo>
                      <a:lnTo>
                        <a:pt x="21" y="252"/>
                      </a:lnTo>
                      <a:lnTo>
                        <a:pt x="25" y="286"/>
                      </a:lnTo>
                      <a:lnTo>
                        <a:pt x="26" y="293"/>
                      </a:lnTo>
                      <a:lnTo>
                        <a:pt x="29" y="327"/>
                      </a:lnTo>
                      <a:lnTo>
                        <a:pt x="30" y="335"/>
                      </a:lnTo>
                      <a:lnTo>
                        <a:pt x="34" y="369"/>
                      </a:lnTo>
                      <a:lnTo>
                        <a:pt x="34" y="377"/>
                      </a:lnTo>
                      <a:lnTo>
                        <a:pt x="36" y="394"/>
                      </a:lnTo>
                      <a:lnTo>
                        <a:pt x="310" y="394"/>
                      </a:lnTo>
                      <a:lnTo>
                        <a:pt x="449" y="380"/>
                      </a:lnTo>
                      <a:cubicBezTo>
                        <a:pt x="451" y="379"/>
                        <a:pt x="453" y="381"/>
                        <a:pt x="453" y="383"/>
                      </a:cubicBezTo>
                      <a:cubicBezTo>
                        <a:pt x="454" y="385"/>
                        <a:pt x="452" y="387"/>
                        <a:pt x="450" y="38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4" name="Google Shape;944;p41"/>
                <p:cNvSpPr/>
                <p:nvPr/>
              </p:nvSpPr>
              <p:spPr>
                <a:xfrm>
                  <a:off x="3488760" y="818280"/>
                  <a:ext cx="33840" cy="96840"/>
                </a:xfrm>
                <a:custGeom>
                  <a:avLst/>
                  <a:gdLst/>
                  <a:ahLst/>
                  <a:cxnLst/>
                  <a:rect l="l" t="t" r="r" b="b"/>
                  <a:pathLst>
                    <a:path w="94" h="269" extrusionOk="0">
                      <a:moveTo>
                        <a:pt x="92" y="249"/>
                      </a:moveTo>
                      <a:lnTo>
                        <a:pt x="88" y="215"/>
                      </a:lnTo>
                      <a:lnTo>
                        <a:pt x="87" y="208"/>
                      </a:lnTo>
                      <a:lnTo>
                        <a:pt x="84" y="173"/>
                      </a:lnTo>
                      <a:lnTo>
                        <a:pt x="83" y="166"/>
                      </a:lnTo>
                      <a:lnTo>
                        <a:pt x="79" y="132"/>
                      </a:lnTo>
                      <a:lnTo>
                        <a:pt x="78" y="124"/>
                      </a:lnTo>
                      <a:lnTo>
                        <a:pt x="75" y="90"/>
                      </a:lnTo>
                      <a:lnTo>
                        <a:pt x="74" y="83"/>
                      </a:lnTo>
                      <a:lnTo>
                        <a:pt x="70" y="48"/>
                      </a:lnTo>
                      <a:lnTo>
                        <a:pt x="69" y="41"/>
                      </a:lnTo>
                      <a:lnTo>
                        <a:pt x="69" y="38"/>
                      </a:lnTo>
                      <a:cubicBezTo>
                        <a:pt x="67" y="20"/>
                        <a:pt x="55" y="5"/>
                        <a:pt x="39" y="0"/>
                      </a:cubicBezTo>
                      <a:lnTo>
                        <a:pt x="10" y="3"/>
                      </a:lnTo>
                      <a:cubicBezTo>
                        <a:pt x="7" y="4"/>
                        <a:pt x="5" y="5"/>
                        <a:pt x="3" y="7"/>
                      </a:cubicBezTo>
                      <a:cubicBezTo>
                        <a:pt x="1" y="10"/>
                        <a:pt x="0" y="13"/>
                        <a:pt x="0" y="16"/>
                      </a:cubicBezTo>
                      <a:lnTo>
                        <a:pt x="21" y="208"/>
                      </a:lnTo>
                      <a:lnTo>
                        <a:pt x="22" y="215"/>
                      </a:lnTo>
                      <a:lnTo>
                        <a:pt x="27" y="269"/>
                      </a:lnTo>
                      <a:lnTo>
                        <a:pt x="94" y="269"/>
                      </a:lnTo>
                      <a:lnTo>
                        <a:pt x="92" y="257"/>
                      </a:lnTo>
                      <a:lnTo>
                        <a:pt x="92" y="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945;p41"/>
                <p:cNvSpPr/>
                <p:nvPr/>
              </p:nvSpPr>
              <p:spPr>
                <a:xfrm>
                  <a:off x="3527280" y="788400"/>
                  <a:ext cx="37080" cy="126720"/>
                </a:xfrm>
                <a:custGeom>
                  <a:avLst/>
                  <a:gdLst/>
                  <a:ahLst/>
                  <a:cxnLst/>
                  <a:rect l="l" t="t" r="r" b="b"/>
                  <a:pathLst>
                    <a:path w="103" h="352" extrusionOk="0">
                      <a:moveTo>
                        <a:pt x="101" y="340"/>
                      </a:moveTo>
                      <a:lnTo>
                        <a:pt x="101" y="332"/>
                      </a:lnTo>
                      <a:lnTo>
                        <a:pt x="97" y="298"/>
                      </a:lnTo>
                      <a:lnTo>
                        <a:pt x="96" y="291"/>
                      </a:lnTo>
                      <a:lnTo>
                        <a:pt x="93" y="257"/>
                      </a:lnTo>
                      <a:lnTo>
                        <a:pt x="92" y="249"/>
                      </a:lnTo>
                      <a:lnTo>
                        <a:pt x="88" y="215"/>
                      </a:lnTo>
                      <a:lnTo>
                        <a:pt x="87" y="207"/>
                      </a:lnTo>
                      <a:lnTo>
                        <a:pt x="84" y="173"/>
                      </a:lnTo>
                      <a:lnTo>
                        <a:pt x="83" y="166"/>
                      </a:lnTo>
                      <a:lnTo>
                        <a:pt x="79" y="132"/>
                      </a:lnTo>
                      <a:lnTo>
                        <a:pt x="78" y="124"/>
                      </a:lnTo>
                      <a:lnTo>
                        <a:pt x="75" y="90"/>
                      </a:lnTo>
                      <a:lnTo>
                        <a:pt x="74" y="82"/>
                      </a:lnTo>
                      <a:lnTo>
                        <a:pt x="70" y="48"/>
                      </a:lnTo>
                      <a:lnTo>
                        <a:pt x="70" y="41"/>
                      </a:lnTo>
                      <a:lnTo>
                        <a:pt x="69" y="37"/>
                      </a:lnTo>
                      <a:cubicBezTo>
                        <a:pt x="67" y="19"/>
                        <a:pt x="55" y="5"/>
                        <a:pt x="39" y="0"/>
                      </a:cubicBezTo>
                      <a:lnTo>
                        <a:pt x="10" y="3"/>
                      </a:lnTo>
                      <a:cubicBezTo>
                        <a:pt x="8" y="3"/>
                        <a:pt x="5" y="5"/>
                        <a:pt x="3" y="7"/>
                      </a:cubicBezTo>
                      <a:cubicBezTo>
                        <a:pt x="1" y="9"/>
                        <a:pt x="0" y="12"/>
                        <a:pt x="1" y="15"/>
                      </a:cubicBezTo>
                      <a:lnTo>
                        <a:pt x="6" y="68"/>
                      </a:lnTo>
                      <a:lnTo>
                        <a:pt x="7" y="75"/>
                      </a:lnTo>
                      <a:lnTo>
                        <a:pt x="12" y="119"/>
                      </a:lnTo>
                      <a:lnTo>
                        <a:pt x="12" y="126"/>
                      </a:lnTo>
                      <a:lnTo>
                        <a:pt x="16" y="160"/>
                      </a:lnTo>
                      <a:lnTo>
                        <a:pt x="17" y="168"/>
                      </a:lnTo>
                      <a:lnTo>
                        <a:pt x="20" y="202"/>
                      </a:lnTo>
                      <a:lnTo>
                        <a:pt x="21" y="210"/>
                      </a:lnTo>
                      <a:lnTo>
                        <a:pt x="25" y="244"/>
                      </a:lnTo>
                      <a:lnTo>
                        <a:pt x="26" y="251"/>
                      </a:lnTo>
                      <a:lnTo>
                        <a:pt x="29" y="285"/>
                      </a:lnTo>
                      <a:lnTo>
                        <a:pt x="30" y="293"/>
                      </a:lnTo>
                      <a:lnTo>
                        <a:pt x="34" y="327"/>
                      </a:lnTo>
                      <a:lnTo>
                        <a:pt x="34" y="335"/>
                      </a:lnTo>
                      <a:lnTo>
                        <a:pt x="36" y="352"/>
                      </a:lnTo>
                      <a:lnTo>
                        <a:pt x="103" y="352"/>
                      </a:lnTo>
                      <a:lnTo>
                        <a:pt x="101" y="340"/>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946;p41"/>
                <p:cNvSpPr/>
                <p:nvPr/>
              </p:nvSpPr>
              <p:spPr>
                <a:xfrm>
                  <a:off x="3611520" y="786960"/>
                  <a:ext cx="69840" cy="70200"/>
                </a:xfrm>
                <a:custGeom>
                  <a:avLst/>
                  <a:gdLst/>
                  <a:ahLst/>
                  <a:cxnLst/>
                  <a:rect l="l" t="t" r="r" b="b"/>
                  <a:pathLst>
                    <a:path w="194" h="195" extrusionOk="0">
                      <a:moveTo>
                        <a:pt x="194" y="87"/>
                      </a:moveTo>
                      <a:cubicBezTo>
                        <a:pt x="197" y="112"/>
                        <a:pt x="190" y="136"/>
                        <a:pt x="176" y="155"/>
                      </a:cubicBezTo>
                      <a:cubicBezTo>
                        <a:pt x="161" y="176"/>
                        <a:pt x="136" y="191"/>
                        <a:pt x="108" y="194"/>
                      </a:cubicBezTo>
                      <a:cubicBezTo>
                        <a:pt x="84" y="197"/>
                        <a:pt x="62" y="190"/>
                        <a:pt x="43" y="178"/>
                      </a:cubicBezTo>
                      <a:cubicBezTo>
                        <a:pt x="40" y="176"/>
                        <a:pt x="36" y="173"/>
                        <a:pt x="33" y="170"/>
                      </a:cubicBezTo>
                      <a:cubicBezTo>
                        <a:pt x="16" y="154"/>
                        <a:pt x="4" y="133"/>
                        <a:pt x="1" y="108"/>
                      </a:cubicBezTo>
                      <a:cubicBezTo>
                        <a:pt x="-5" y="54"/>
                        <a:pt x="34" y="6"/>
                        <a:pt x="87" y="1"/>
                      </a:cubicBezTo>
                      <a:cubicBezTo>
                        <a:pt x="114" y="-2"/>
                        <a:pt x="140" y="6"/>
                        <a:pt x="159" y="22"/>
                      </a:cubicBezTo>
                      <a:cubicBezTo>
                        <a:pt x="178" y="38"/>
                        <a:pt x="192" y="61"/>
                        <a:pt x="194" y="87"/>
                      </a:cubicBezTo>
                      <a:close/>
                    </a:path>
                  </a:pathLst>
                </a:custGeom>
                <a:solidFill>
                  <a:schemeClr val="accent5"/>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41"/>
                <p:cNvSpPr/>
                <p:nvPr/>
              </p:nvSpPr>
              <p:spPr>
                <a:xfrm>
                  <a:off x="3632040" y="793800"/>
                  <a:ext cx="25920" cy="25920"/>
                </a:xfrm>
                <a:custGeom>
                  <a:avLst/>
                  <a:gdLst/>
                  <a:ahLst/>
                  <a:cxnLst/>
                  <a:rect l="l" t="t" r="r" b="b"/>
                  <a:pathLst>
                    <a:path w="72" h="72" extrusionOk="0">
                      <a:moveTo>
                        <a:pt x="40" y="72"/>
                      </a:moveTo>
                      <a:cubicBezTo>
                        <a:pt x="60" y="70"/>
                        <a:pt x="74" y="52"/>
                        <a:pt x="72" y="32"/>
                      </a:cubicBezTo>
                      <a:cubicBezTo>
                        <a:pt x="70" y="12"/>
                        <a:pt x="52" y="-2"/>
                        <a:pt x="32" y="0"/>
                      </a:cubicBezTo>
                      <a:cubicBezTo>
                        <a:pt x="13" y="2"/>
                        <a:pt x="-2" y="20"/>
                        <a:pt x="0" y="40"/>
                      </a:cubicBezTo>
                      <a:cubicBezTo>
                        <a:pt x="2" y="60"/>
                        <a:pt x="20" y="74"/>
                        <a:pt x="40" y="7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41"/>
                <p:cNvSpPr/>
                <p:nvPr/>
              </p:nvSpPr>
              <p:spPr>
                <a:xfrm>
                  <a:off x="3623400" y="826200"/>
                  <a:ext cx="51480" cy="30960"/>
                </a:xfrm>
                <a:custGeom>
                  <a:avLst/>
                  <a:gdLst/>
                  <a:ahLst/>
                  <a:cxnLst/>
                  <a:rect l="l" t="t" r="r" b="b"/>
                  <a:pathLst>
                    <a:path w="143" h="86" extrusionOk="0">
                      <a:moveTo>
                        <a:pt x="100" y="2"/>
                      </a:moveTo>
                      <a:cubicBezTo>
                        <a:pt x="76" y="-4"/>
                        <a:pt x="38" y="2"/>
                        <a:pt x="19" y="19"/>
                      </a:cubicBezTo>
                      <a:cubicBezTo>
                        <a:pt x="8" y="30"/>
                        <a:pt x="1" y="45"/>
                        <a:pt x="0" y="61"/>
                      </a:cubicBezTo>
                      <a:cubicBezTo>
                        <a:pt x="20" y="79"/>
                        <a:pt x="47" y="88"/>
                        <a:pt x="75" y="85"/>
                      </a:cubicBezTo>
                      <a:cubicBezTo>
                        <a:pt x="103" y="82"/>
                        <a:pt x="128" y="67"/>
                        <a:pt x="143" y="46"/>
                      </a:cubicBezTo>
                      <a:cubicBezTo>
                        <a:pt x="137" y="25"/>
                        <a:pt x="121" y="8"/>
                        <a:pt x="100" y="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41"/>
                <p:cNvSpPr/>
                <p:nvPr/>
              </p:nvSpPr>
              <p:spPr>
                <a:xfrm>
                  <a:off x="3627000" y="794880"/>
                  <a:ext cx="54360" cy="62280"/>
                </a:xfrm>
                <a:custGeom>
                  <a:avLst/>
                  <a:gdLst/>
                  <a:ahLst/>
                  <a:cxnLst/>
                  <a:rect l="l" t="t" r="r" b="b"/>
                  <a:pathLst>
                    <a:path w="151" h="173" extrusionOk="0">
                      <a:moveTo>
                        <a:pt x="151" y="65"/>
                      </a:moveTo>
                      <a:cubicBezTo>
                        <a:pt x="154" y="90"/>
                        <a:pt x="147" y="114"/>
                        <a:pt x="133" y="133"/>
                      </a:cubicBezTo>
                      <a:cubicBezTo>
                        <a:pt x="118" y="154"/>
                        <a:pt x="93" y="169"/>
                        <a:pt x="65" y="172"/>
                      </a:cubicBezTo>
                      <a:cubicBezTo>
                        <a:pt x="41" y="175"/>
                        <a:pt x="19" y="168"/>
                        <a:pt x="0" y="156"/>
                      </a:cubicBezTo>
                      <a:cubicBezTo>
                        <a:pt x="1" y="156"/>
                        <a:pt x="1" y="156"/>
                        <a:pt x="2" y="156"/>
                      </a:cubicBezTo>
                      <a:cubicBezTo>
                        <a:pt x="42" y="152"/>
                        <a:pt x="82" y="131"/>
                        <a:pt x="103" y="95"/>
                      </a:cubicBezTo>
                      <a:cubicBezTo>
                        <a:pt x="115" y="73"/>
                        <a:pt x="119" y="46"/>
                        <a:pt x="118" y="21"/>
                      </a:cubicBezTo>
                      <a:cubicBezTo>
                        <a:pt x="118" y="14"/>
                        <a:pt x="117" y="7"/>
                        <a:pt x="116" y="0"/>
                      </a:cubicBezTo>
                      <a:cubicBezTo>
                        <a:pt x="135" y="16"/>
                        <a:pt x="149" y="39"/>
                        <a:pt x="151" y="65"/>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0" name="Google Shape;950;p41"/>
                <p:cNvSpPr/>
                <p:nvPr/>
              </p:nvSpPr>
              <p:spPr>
                <a:xfrm>
                  <a:off x="3428640" y="893160"/>
                  <a:ext cx="57960" cy="2520"/>
                </a:xfrm>
                <a:custGeom>
                  <a:avLst/>
                  <a:gdLst/>
                  <a:ahLst/>
                  <a:cxnLst/>
                  <a:rect l="l" t="t" r="r" b="b"/>
                  <a:pathLst>
                    <a:path w="161" h="7" extrusionOk="0">
                      <a:moveTo>
                        <a:pt x="161" y="3"/>
                      </a:moveTo>
                      <a:cubicBezTo>
                        <a:pt x="161" y="6"/>
                        <a:pt x="159" y="7"/>
                        <a:pt x="157" y="7"/>
                      </a:cubicBezTo>
                      <a:lnTo>
                        <a:pt x="4" y="7"/>
                      </a:lnTo>
                      <a:cubicBezTo>
                        <a:pt x="2" y="7"/>
                        <a:pt x="0" y="6"/>
                        <a:pt x="0" y="3"/>
                      </a:cubicBezTo>
                      <a:cubicBezTo>
                        <a:pt x="0" y="1"/>
                        <a:pt x="2" y="0"/>
                        <a:pt x="4" y="0"/>
                      </a:cubicBezTo>
                      <a:lnTo>
                        <a:pt x="157" y="0"/>
                      </a:lnTo>
                      <a:cubicBezTo>
                        <a:pt x="159" y="0"/>
                        <a:pt x="161" y="1"/>
                        <a:pt x="16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1" name="Google Shape;951;p41"/>
                <p:cNvSpPr/>
                <p:nvPr/>
              </p:nvSpPr>
              <p:spPr>
                <a:xfrm>
                  <a:off x="3610080" y="785520"/>
                  <a:ext cx="72720" cy="72720"/>
                </a:xfrm>
                <a:custGeom>
                  <a:avLst/>
                  <a:gdLst/>
                  <a:ahLst/>
                  <a:cxnLst/>
                  <a:rect l="l" t="t" r="r" b="b"/>
                  <a:pathLst>
                    <a:path w="202" h="202" extrusionOk="0">
                      <a:moveTo>
                        <a:pt x="181" y="150"/>
                      </a:moveTo>
                      <a:cubicBezTo>
                        <a:pt x="174" y="132"/>
                        <a:pt x="157" y="117"/>
                        <a:pt x="138" y="112"/>
                      </a:cubicBezTo>
                      <a:cubicBezTo>
                        <a:pt x="113" y="105"/>
                        <a:pt x="74" y="111"/>
                        <a:pt x="54" y="130"/>
                      </a:cubicBezTo>
                      <a:cubicBezTo>
                        <a:pt x="44" y="139"/>
                        <a:pt x="37" y="152"/>
                        <a:pt x="34" y="166"/>
                      </a:cubicBezTo>
                      <a:cubicBezTo>
                        <a:pt x="20" y="151"/>
                        <a:pt x="11" y="132"/>
                        <a:pt x="9" y="111"/>
                      </a:cubicBezTo>
                      <a:cubicBezTo>
                        <a:pt x="3" y="60"/>
                        <a:pt x="41" y="14"/>
                        <a:pt x="92" y="8"/>
                      </a:cubicBezTo>
                      <a:cubicBezTo>
                        <a:pt x="95" y="8"/>
                        <a:pt x="99" y="8"/>
                        <a:pt x="102" y="8"/>
                      </a:cubicBezTo>
                      <a:cubicBezTo>
                        <a:pt x="123" y="8"/>
                        <a:pt x="144" y="15"/>
                        <a:pt x="161" y="29"/>
                      </a:cubicBezTo>
                      <a:cubicBezTo>
                        <a:pt x="180" y="45"/>
                        <a:pt x="192" y="67"/>
                        <a:pt x="195" y="91"/>
                      </a:cubicBezTo>
                      <a:cubicBezTo>
                        <a:pt x="197" y="112"/>
                        <a:pt x="192" y="133"/>
                        <a:pt x="181" y="150"/>
                      </a:cubicBezTo>
                      <a:moveTo>
                        <a:pt x="160" y="174"/>
                      </a:moveTo>
                      <a:cubicBezTo>
                        <a:pt x="159" y="175"/>
                        <a:pt x="158" y="176"/>
                        <a:pt x="156" y="177"/>
                      </a:cubicBezTo>
                      <a:cubicBezTo>
                        <a:pt x="155" y="178"/>
                        <a:pt x="154" y="179"/>
                        <a:pt x="152" y="180"/>
                      </a:cubicBezTo>
                      <a:cubicBezTo>
                        <a:pt x="151" y="181"/>
                        <a:pt x="150" y="181"/>
                        <a:pt x="149" y="182"/>
                      </a:cubicBezTo>
                      <a:cubicBezTo>
                        <a:pt x="145" y="185"/>
                        <a:pt x="140" y="187"/>
                        <a:pt x="135" y="189"/>
                      </a:cubicBezTo>
                      <a:cubicBezTo>
                        <a:pt x="134" y="189"/>
                        <a:pt x="132" y="190"/>
                        <a:pt x="131" y="190"/>
                      </a:cubicBezTo>
                      <a:cubicBezTo>
                        <a:pt x="125" y="192"/>
                        <a:pt x="118" y="194"/>
                        <a:pt x="112" y="194"/>
                      </a:cubicBezTo>
                      <a:cubicBezTo>
                        <a:pt x="108" y="195"/>
                        <a:pt x="105" y="195"/>
                        <a:pt x="102" y="195"/>
                      </a:cubicBezTo>
                      <a:cubicBezTo>
                        <a:pt x="100" y="195"/>
                        <a:pt x="99" y="195"/>
                        <a:pt x="98" y="195"/>
                      </a:cubicBezTo>
                      <a:cubicBezTo>
                        <a:pt x="97" y="195"/>
                        <a:pt x="96" y="195"/>
                        <a:pt x="95" y="195"/>
                      </a:cubicBezTo>
                      <a:cubicBezTo>
                        <a:pt x="94" y="194"/>
                        <a:pt x="93" y="194"/>
                        <a:pt x="92" y="194"/>
                      </a:cubicBezTo>
                      <a:cubicBezTo>
                        <a:pt x="91" y="194"/>
                        <a:pt x="91" y="194"/>
                        <a:pt x="91" y="194"/>
                      </a:cubicBezTo>
                      <a:cubicBezTo>
                        <a:pt x="90" y="194"/>
                        <a:pt x="89" y="194"/>
                        <a:pt x="88" y="194"/>
                      </a:cubicBezTo>
                      <a:cubicBezTo>
                        <a:pt x="87" y="194"/>
                        <a:pt x="86" y="193"/>
                        <a:pt x="85" y="193"/>
                      </a:cubicBezTo>
                      <a:cubicBezTo>
                        <a:pt x="79" y="192"/>
                        <a:pt x="73" y="191"/>
                        <a:pt x="68" y="188"/>
                      </a:cubicBezTo>
                      <a:cubicBezTo>
                        <a:pt x="67" y="188"/>
                        <a:pt x="66" y="188"/>
                        <a:pt x="65" y="187"/>
                      </a:cubicBezTo>
                      <a:cubicBezTo>
                        <a:pt x="64" y="187"/>
                        <a:pt x="63" y="186"/>
                        <a:pt x="61" y="186"/>
                      </a:cubicBezTo>
                      <a:cubicBezTo>
                        <a:pt x="57" y="184"/>
                        <a:pt x="53" y="181"/>
                        <a:pt x="49" y="179"/>
                      </a:cubicBezTo>
                      <a:cubicBezTo>
                        <a:pt x="47" y="177"/>
                        <a:pt x="46" y="176"/>
                        <a:pt x="44" y="175"/>
                      </a:cubicBezTo>
                      <a:lnTo>
                        <a:pt x="44" y="175"/>
                      </a:lnTo>
                      <a:cubicBezTo>
                        <a:pt x="43" y="174"/>
                        <a:pt x="42" y="173"/>
                        <a:pt x="41" y="172"/>
                      </a:cubicBezTo>
                      <a:cubicBezTo>
                        <a:pt x="42" y="158"/>
                        <a:pt x="49" y="145"/>
                        <a:pt x="59" y="135"/>
                      </a:cubicBezTo>
                      <a:cubicBezTo>
                        <a:pt x="77" y="118"/>
                        <a:pt x="114" y="113"/>
                        <a:pt x="136" y="119"/>
                      </a:cubicBezTo>
                      <a:cubicBezTo>
                        <a:pt x="155" y="124"/>
                        <a:pt x="170" y="139"/>
                        <a:pt x="176" y="158"/>
                      </a:cubicBezTo>
                      <a:cubicBezTo>
                        <a:pt x="171" y="164"/>
                        <a:pt x="166" y="170"/>
                        <a:pt x="160" y="174"/>
                      </a:cubicBezTo>
                      <a:moveTo>
                        <a:pt x="202" y="91"/>
                      </a:moveTo>
                      <a:cubicBezTo>
                        <a:pt x="199" y="64"/>
                        <a:pt x="186" y="40"/>
                        <a:pt x="166" y="23"/>
                      </a:cubicBezTo>
                      <a:cubicBezTo>
                        <a:pt x="145" y="6"/>
                        <a:pt x="118" y="-2"/>
                        <a:pt x="91" y="1"/>
                      </a:cubicBezTo>
                      <a:cubicBezTo>
                        <a:pt x="36" y="7"/>
                        <a:pt x="-5" y="57"/>
                        <a:pt x="1" y="112"/>
                      </a:cubicBezTo>
                      <a:cubicBezTo>
                        <a:pt x="4" y="137"/>
                        <a:pt x="16" y="160"/>
                        <a:pt x="35" y="177"/>
                      </a:cubicBezTo>
                      <a:cubicBezTo>
                        <a:pt x="39" y="181"/>
                        <a:pt x="43" y="184"/>
                        <a:pt x="48" y="187"/>
                      </a:cubicBezTo>
                      <a:cubicBezTo>
                        <a:pt x="49" y="188"/>
                        <a:pt x="50" y="188"/>
                        <a:pt x="51" y="189"/>
                      </a:cubicBezTo>
                      <a:lnTo>
                        <a:pt x="52" y="189"/>
                      </a:lnTo>
                      <a:cubicBezTo>
                        <a:pt x="53" y="190"/>
                        <a:pt x="54" y="190"/>
                        <a:pt x="55" y="191"/>
                      </a:cubicBezTo>
                      <a:cubicBezTo>
                        <a:pt x="56" y="191"/>
                        <a:pt x="57" y="192"/>
                        <a:pt x="58" y="193"/>
                      </a:cubicBezTo>
                      <a:cubicBezTo>
                        <a:pt x="61" y="194"/>
                        <a:pt x="64" y="195"/>
                        <a:pt x="67" y="196"/>
                      </a:cubicBezTo>
                      <a:cubicBezTo>
                        <a:pt x="68" y="197"/>
                        <a:pt x="69" y="197"/>
                        <a:pt x="70" y="197"/>
                      </a:cubicBezTo>
                      <a:cubicBezTo>
                        <a:pt x="72" y="198"/>
                        <a:pt x="73" y="198"/>
                        <a:pt x="75" y="199"/>
                      </a:cubicBezTo>
                      <a:cubicBezTo>
                        <a:pt x="76" y="199"/>
                        <a:pt x="78" y="200"/>
                        <a:pt x="79" y="200"/>
                      </a:cubicBezTo>
                      <a:cubicBezTo>
                        <a:pt x="81" y="200"/>
                        <a:pt x="82" y="201"/>
                        <a:pt x="84" y="201"/>
                      </a:cubicBezTo>
                      <a:cubicBezTo>
                        <a:pt x="85" y="201"/>
                        <a:pt x="86" y="201"/>
                        <a:pt x="88" y="201"/>
                      </a:cubicBezTo>
                      <a:cubicBezTo>
                        <a:pt x="89" y="202"/>
                        <a:pt x="90" y="202"/>
                        <a:pt x="91" y="202"/>
                      </a:cubicBezTo>
                      <a:cubicBezTo>
                        <a:pt x="92" y="202"/>
                        <a:pt x="93" y="202"/>
                        <a:pt x="94" y="202"/>
                      </a:cubicBezTo>
                      <a:cubicBezTo>
                        <a:pt x="95" y="202"/>
                        <a:pt x="96" y="202"/>
                        <a:pt x="97" y="202"/>
                      </a:cubicBezTo>
                      <a:cubicBezTo>
                        <a:pt x="99" y="202"/>
                        <a:pt x="100" y="202"/>
                        <a:pt x="102" y="202"/>
                      </a:cubicBezTo>
                      <a:cubicBezTo>
                        <a:pt x="105" y="202"/>
                        <a:pt x="109" y="202"/>
                        <a:pt x="112" y="202"/>
                      </a:cubicBezTo>
                      <a:cubicBezTo>
                        <a:pt x="141" y="199"/>
                        <a:pt x="166" y="184"/>
                        <a:pt x="183" y="161"/>
                      </a:cubicBezTo>
                      <a:cubicBezTo>
                        <a:pt x="198" y="141"/>
                        <a:pt x="205" y="116"/>
                        <a:pt x="202" y="91"/>
                      </a:cubicBezTo>
                      <a:close/>
                    </a:path>
                  </a:pathLst>
                </a:custGeom>
                <a:solidFill>
                  <a:schemeClr val="dk1"/>
                </a:solidFill>
                <a:ln>
                  <a:noFill/>
                </a:ln>
              </p:spPr>
              <p:txBody>
                <a:bodyPr spcFirstLastPara="1" wrap="square" lIns="90000" tIns="27700" rIns="90000" bIns="27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2" name="Google Shape;952;p41"/>
                <p:cNvSpPr/>
                <p:nvPr/>
              </p:nvSpPr>
              <p:spPr>
                <a:xfrm>
                  <a:off x="3630600" y="792360"/>
                  <a:ext cx="28800" cy="28800"/>
                </a:xfrm>
                <a:custGeom>
                  <a:avLst/>
                  <a:gdLst/>
                  <a:ahLst/>
                  <a:cxnLst/>
                  <a:rect l="l" t="t" r="r" b="b"/>
                  <a:pathLst>
                    <a:path w="80" h="80" extrusionOk="0">
                      <a:moveTo>
                        <a:pt x="37" y="8"/>
                      </a:moveTo>
                      <a:cubicBezTo>
                        <a:pt x="38" y="8"/>
                        <a:pt x="39" y="8"/>
                        <a:pt x="40" y="8"/>
                      </a:cubicBezTo>
                      <a:cubicBezTo>
                        <a:pt x="48" y="8"/>
                        <a:pt x="56" y="11"/>
                        <a:pt x="62" y="16"/>
                      </a:cubicBezTo>
                      <a:cubicBezTo>
                        <a:pt x="68" y="21"/>
                        <a:pt x="72" y="28"/>
                        <a:pt x="73" y="37"/>
                      </a:cubicBezTo>
                      <a:cubicBezTo>
                        <a:pt x="74" y="54"/>
                        <a:pt x="61" y="70"/>
                        <a:pt x="44" y="72"/>
                      </a:cubicBezTo>
                      <a:cubicBezTo>
                        <a:pt x="26" y="74"/>
                        <a:pt x="10" y="61"/>
                        <a:pt x="8" y="43"/>
                      </a:cubicBezTo>
                      <a:cubicBezTo>
                        <a:pt x="6" y="26"/>
                        <a:pt x="19" y="10"/>
                        <a:pt x="37" y="8"/>
                      </a:cubicBezTo>
                      <a:moveTo>
                        <a:pt x="40" y="80"/>
                      </a:moveTo>
                      <a:cubicBezTo>
                        <a:pt x="42" y="80"/>
                        <a:pt x="43" y="80"/>
                        <a:pt x="44" y="80"/>
                      </a:cubicBezTo>
                      <a:cubicBezTo>
                        <a:pt x="65" y="78"/>
                        <a:pt x="80" y="60"/>
                        <a:pt x="80" y="40"/>
                      </a:cubicBezTo>
                      <a:cubicBezTo>
                        <a:pt x="80" y="39"/>
                        <a:pt x="80" y="37"/>
                        <a:pt x="80" y="36"/>
                      </a:cubicBezTo>
                      <a:cubicBezTo>
                        <a:pt x="78" y="14"/>
                        <a:pt x="58" y="-2"/>
                        <a:pt x="36" y="0"/>
                      </a:cubicBezTo>
                      <a:cubicBezTo>
                        <a:pt x="14" y="2"/>
                        <a:pt x="-2" y="22"/>
                        <a:pt x="0" y="44"/>
                      </a:cubicBezTo>
                      <a:cubicBezTo>
                        <a:pt x="3" y="65"/>
                        <a:pt x="20" y="80"/>
                        <a:pt x="40"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3" name="Google Shape;953;p41"/>
                <p:cNvSpPr/>
                <p:nvPr/>
              </p:nvSpPr>
              <p:spPr>
                <a:xfrm>
                  <a:off x="3540240" y="798120"/>
                  <a:ext cx="61200" cy="8640"/>
                </a:xfrm>
                <a:custGeom>
                  <a:avLst/>
                  <a:gdLst/>
                  <a:ahLst/>
                  <a:cxnLst/>
                  <a:rect l="l" t="t" r="r" b="b"/>
                  <a:pathLst>
                    <a:path w="170" h="24" extrusionOk="0">
                      <a:moveTo>
                        <a:pt x="170" y="3"/>
                      </a:moveTo>
                      <a:cubicBezTo>
                        <a:pt x="171" y="5"/>
                        <a:pt x="169" y="7"/>
                        <a:pt x="167" y="7"/>
                      </a:cubicBezTo>
                      <a:lnTo>
                        <a:pt x="4" y="24"/>
                      </a:lnTo>
                      <a:lnTo>
                        <a:pt x="3" y="24"/>
                      </a:lnTo>
                      <a:cubicBezTo>
                        <a:pt x="1" y="24"/>
                        <a:pt x="0" y="23"/>
                        <a:pt x="0" y="21"/>
                      </a:cubicBezTo>
                      <a:cubicBezTo>
                        <a:pt x="-1" y="19"/>
                        <a:pt x="1" y="17"/>
                        <a:pt x="3" y="17"/>
                      </a:cubicBezTo>
                      <a:lnTo>
                        <a:pt x="166" y="0"/>
                      </a:lnTo>
                      <a:cubicBezTo>
                        <a:pt x="168" y="-1"/>
                        <a:pt x="170" y="1"/>
                        <a:pt x="170"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4" name="Google Shape;954;p41"/>
                <p:cNvSpPr/>
                <p:nvPr/>
              </p:nvSpPr>
              <p:spPr>
                <a:xfrm>
                  <a:off x="3541680" y="812880"/>
                  <a:ext cx="61560" cy="9000"/>
                </a:xfrm>
                <a:custGeom>
                  <a:avLst/>
                  <a:gdLst/>
                  <a:ahLst/>
                  <a:cxnLst/>
                  <a:rect l="l" t="t" r="r" b="b"/>
                  <a:pathLst>
                    <a:path w="171" h="25" extrusionOk="0">
                      <a:moveTo>
                        <a:pt x="171" y="4"/>
                      </a:moveTo>
                      <a:cubicBezTo>
                        <a:pt x="171" y="6"/>
                        <a:pt x="170" y="8"/>
                        <a:pt x="167" y="8"/>
                      </a:cubicBezTo>
                      <a:lnTo>
                        <a:pt x="4" y="25"/>
                      </a:lnTo>
                      <a:lnTo>
                        <a:pt x="4" y="25"/>
                      </a:lnTo>
                      <a:cubicBezTo>
                        <a:pt x="2" y="25"/>
                        <a:pt x="0" y="24"/>
                        <a:pt x="0" y="22"/>
                      </a:cubicBezTo>
                      <a:cubicBezTo>
                        <a:pt x="0" y="20"/>
                        <a:pt x="1" y="18"/>
                        <a:pt x="3"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955;p41"/>
                <p:cNvSpPr/>
                <p:nvPr/>
              </p:nvSpPr>
              <p:spPr>
                <a:xfrm>
                  <a:off x="3543120" y="828000"/>
                  <a:ext cx="61560" cy="9000"/>
                </a:xfrm>
                <a:custGeom>
                  <a:avLst/>
                  <a:gdLst/>
                  <a:ahLst/>
                  <a:cxnLst/>
                  <a:rect l="l" t="t" r="r" b="b"/>
                  <a:pathLst>
                    <a:path w="171" h="25" extrusionOk="0">
                      <a:moveTo>
                        <a:pt x="171" y="3"/>
                      </a:moveTo>
                      <a:cubicBezTo>
                        <a:pt x="172" y="5"/>
                        <a:pt x="170" y="7"/>
                        <a:pt x="168" y="7"/>
                      </a:cubicBezTo>
                      <a:lnTo>
                        <a:pt x="5" y="25"/>
                      </a:lnTo>
                      <a:lnTo>
                        <a:pt x="4" y="25"/>
                      </a:lnTo>
                      <a:cubicBezTo>
                        <a:pt x="2" y="25"/>
                        <a:pt x="1" y="23"/>
                        <a:pt x="0" y="21"/>
                      </a:cubicBezTo>
                      <a:cubicBezTo>
                        <a:pt x="0" y="19"/>
                        <a:pt x="2" y="17"/>
                        <a:pt x="4" y="17"/>
                      </a:cubicBezTo>
                      <a:lnTo>
                        <a:pt x="167" y="0"/>
                      </a:lnTo>
                      <a:cubicBezTo>
                        <a:pt x="169" y="0"/>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6" name="Google Shape;956;p41"/>
                <p:cNvSpPr/>
                <p:nvPr/>
              </p:nvSpPr>
              <p:spPr>
                <a:xfrm>
                  <a:off x="3544920" y="843120"/>
                  <a:ext cx="61560" cy="8640"/>
                </a:xfrm>
                <a:custGeom>
                  <a:avLst/>
                  <a:gdLst/>
                  <a:ahLst/>
                  <a:cxnLst/>
                  <a:rect l="l" t="t" r="r" b="b"/>
                  <a:pathLst>
                    <a:path w="171" h="24" extrusionOk="0">
                      <a:moveTo>
                        <a:pt x="171" y="3"/>
                      </a:moveTo>
                      <a:cubicBezTo>
                        <a:pt x="171" y="5"/>
                        <a:pt x="169" y="7"/>
                        <a:pt x="167" y="7"/>
                      </a:cubicBezTo>
                      <a:lnTo>
                        <a:pt x="4" y="24"/>
                      </a:lnTo>
                      <a:lnTo>
                        <a:pt x="4" y="24"/>
                      </a:lnTo>
                      <a:cubicBezTo>
                        <a:pt x="2" y="24"/>
                        <a:pt x="0" y="23"/>
                        <a:pt x="0" y="21"/>
                      </a:cubicBezTo>
                      <a:cubicBezTo>
                        <a:pt x="0" y="19"/>
                        <a:pt x="1" y="17"/>
                        <a:pt x="3" y="17"/>
                      </a:cubicBezTo>
                      <a:lnTo>
                        <a:pt x="167" y="0"/>
                      </a:lnTo>
                      <a:cubicBezTo>
                        <a:pt x="169" y="-1"/>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7" name="Google Shape;957;p41"/>
                <p:cNvSpPr/>
                <p:nvPr/>
              </p:nvSpPr>
              <p:spPr>
                <a:xfrm>
                  <a:off x="3546360" y="857880"/>
                  <a:ext cx="61560" cy="9000"/>
                </a:xfrm>
                <a:custGeom>
                  <a:avLst/>
                  <a:gdLst/>
                  <a:ahLst/>
                  <a:cxnLst/>
                  <a:rect l="l" t="t" r="r" b="b"/>
                  <a:pathLst>
                    <a:path w="171" h="25" extrusionOk="0">
                      <a:moveTo>
                        <a:pt x="171" y="4"/>
                      </a:moveTo>
                      <a:cubicBezTo>
                        <a:pt x="171" y="6"/>
                        <a:pt x="170" y="8"/>
                        <a:pt x="168" y="8"/>
                      </a:cubicBezTo>
                      <a:lnTo>
                        <a:pt x="4" y="25"/>
                      </a:lnTo>
                      <a:lnTo>
                        <a:pt x="4" y="25"/>
                      </a:lnTo>
                      <a:cubicBezTo>
                        <a:pt x="2" y="25"/>
                        <a:pt x="0" y="24"/>
                        <a:pt x="0" y="22"/>
                      </a:cubicBezTo>
                      <a:cubicBezTo>
                        <a:pt x="0" y="20"/>
                        <a:pt x="1" y="18"/>
                        <a:pt x="4"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8" name="Google Shape;958;p41"/>
                <p:cNvSpPr/>
                <p:nvPr/>
              </p:nvSpPr>
              <p:spPr>
                <a:xfrm>
                  <a:off x="3548160" y="873000"/>
                  <a:ext cx="61560" cy="9000"/>
                </a:xfrm>
                <a:custGeom>
                  <a:avLst/>
                  <a:gdLst/>
                  <a:ahLst/>
                  <a:cxnLst/>
                  <a:rect l="l" t="t" r="r" b="b"/>
                  <a:pathLst>
                    <a:path w="171" h="25" extrusionOk="0">
                      <a:moveTo>
                        <a:pt x="171" y="3"/>
                      </a:moveTo>
                      <a:cubicBezTo>
                        <a:pt x="171" y="5"/>
                        <a:pt x="169" y="7"/>
                        <a:pt x="167" y="7"/>
                      </a:cubicBezTo>
                      <a:lnTo>
                        <a:pt x="4" y="25"/>
                      </a:lnTo>
                      <a:lnTo>
                        <a:pt x="3" y="25"/>
                      </a:lnTo>
                      <a:cubicBezTo>
                        <a:pt x="1" y="25"/>
                        <a:pt x="0" y="23"/>
                        <a:pt x="0" y="21"/>
                      </a:cubicBezTo>
                      <a:cubicBezTo>
                        <a:pt x="-1" y="19"/>
                        <a:pt x="1" y="17"/>
                        <a:pt x="3" y="17"/>
                      </a:cubicBezTo>
                      <a:lnTo>
                        <a:pt x="166" y="0"/>
                      </a:lnTo>
                      <a:cubicBezTo>
                        <a:pt x="168" y="0"/>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9" name="Google Shape;959;p41"/>
                <p:cNvSpPr/>
                <p:nvPr/>
              </p:nvSpPr>
              <p:spPr>
                <a:xfrm>
                  <a:off x="3624120" y="865080"/>
                  <a:ext cx="61560" cy="8640"/>
                </a:xfrm>
                <a:custGeom>
                  <a:avLst/>
                  <a:gdLst/>
                  <a:ahLst/>
                  <a:cxnLst/>
                  <a:rect l="l" t="t" r="r" b="b"/>
                  <a:pathLst>
                    <a:path w="171" h="24" extrusionOk="0">
                      <a:moveTo>
                        <a:pt x="171" y="3"/>
                      </a:moveTo>
                      <a:cubicBezTo>
                        <a:pt x="171" y="5"/>
                        <a:pt x="170" y="7"/>
                        <a:pt x="168" y="7"/>
                      </a:cubicBezTo>
                      <a:lnTo>
                        <a:pt x="4" y="24"/>
                      </a:lnTo>
                      <a:lnTo>
                        <a:pt x="4" y="24"/>
                      </a:lnTo>
                      <a:cubicBezTo>
                        <a:pt x="2" y="24"/>
                        <a:pt x="0" y="23"/>
                        <a:pt x="0" y="21"/>
                      </a:cubicBezTo>
                      <a:cubicBezTo>
                        <a:pt x="0" y="19"/>
                        <a:pt x="2" y="17"/>
                        <a:pt x="4" y="17"/>
                      </a:cubicBezTo>
                      <a:lnTo>
                        <a:pt x="167" y="0"/>
                      </a:lnTo>
                      <a:cubicBezTo>
                        <a:pt x="169" y="-1"/>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960;p41"/>
                <p:cNvSpPr/>
                <p:nvPr/>
              </p:nvSpPr>
              <p:spPr>
                <a:xfrm>
                  <a:off x="3549600" y="879840"/>
                  <a:ext cx="137880" cy="17280"/>
                </a:xfrm>
                <a:custGeom>
                  <a:avLst/>
                  <a:gdLst/>
                  <a:ahLst/>
                  <a:cxnLst/>
                  <a:rect l="l" t="t" r="r" b="b"/>
                  <a:pathLst>
                    <a:path w="383" h="48" extrusionOk="0">
                      <a:moveTo>
                        <a:pt x="383" y="4"/>
                      </a:moveTo>
                      <a:cubicBezTo>
                        <a:pt x="383" y="6"/>
                        <a:pt x="381" y="8"/>
                        <a:pt x="379" y="8"/>
                      </a:cubicBezTo>
                      <a:lnTo>
                        <a:pt x="4" y="47"/>
                      </a:lnTo>
                      <a:cubicBezTo>
                        <a:pt x="4" y="48"/>
                        <a:pt x="4" y="48"/>
                        <a:pt x="4" y="48"/>
                      </a:cubicBezTo>
                      <a:cubicBezTo>
                        <a:pt x="2" y="48"/>
                        <a:pt x="0" y="46"/>
                        <a:pt x="0" y="44"/>
                      </a:cubicBezTo>
                      <a:cubicBezTo>
                        <a:pt x="0" y="42"/>
                        <a:pt x="1" y="40"/>
                        <a:pt x="3" y="40"/>
                      </a:cubicBezTo>
                      <a:lnTo>
                        <a:pt x="378" y="0"/>
                      </a:lnTo>
                      <a:cubicBezTo>
                        <a:pt x="380" y="0"/>
                        <a:pt x="382" y="1"/>
                        <a:pt x="383"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961;p41"/>
                <p:cNvSpPr/>
                <p:nvPr/>
              </p:nvSpPr>
              <p:spPr>
                <a:xfrm>
                  <a:off x="3551040" y="894960"/>
                  <a:ext cx="137880" cy="16920"/>
                </a:xfrm>
                <a:custGeom>
                  <a:avLst/>
                  <a:gdLst/>
                  <a:ahLst/>
                  <a:cxnLst/>
                  <a:rect l="l" t="t" r="r" b="b"/>
                  <a:pathLst>
                    <a:path w="383" h="47" extrusionOk="0">
                      <a:moveTo>
                        <a:pt x="383" y="3"/>
                      </a:moveTo>
                      <a:cubicBezTo>
                        <a:pt x="383" y="5"/>
                        <a:pt x="382" y="7"/>
                        <a:pt x="380" y="7"/>
                      </a:cubicBezTo>
                      <a:lnTo>
                        <a:pt x="5" y="47"/>
                      </a:lnTo>
                      <a:lnTo>
                        <a:pt x="4" y="47"/>
                      </a:lnTo>
                      <a:cubicBezTo>
                        <a:pt x="2" y="47"/>
                        <a:pt x="1" y="46"/>
                        <a:pt x="0" y="44"/>
                      </a:cubicBezTo>
                      <a:cubicBezTo>
                        <a:pt x="0" y="42"/>
                        <a:pt x="2" y="40"/>
                        <a:pt x="4" y="40"/>
                      </a:cubicBezTo>
                      <a:lnTo>
                        <a:pt x="379" y="0"/>
                      </a:lnTo>
                      <a:cubicBezTo>
                        <a:pt x="381" y="0"/>
                        <a:pt x="383" y="1"/>
                        <a:pt x="383"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962;p41"/>
                <p:cNvSpPr/>
                <p:nvPr/>
              </p:nvSpPr>
              <p:spPr>
                <a:xfrm>
                  <a:off x="3420720" y="770760"/>
                  <a:ext cx="309240" cy="301680"/>
                </a:xfrm>
                <a:custGeom>
                  <a:avLst/>
                  <a:gdLst/>
                  <a:ahLst/>
                  <a:cxnLst/>
                  <a:rect l="l" t="t" r="r" b="b"/>
                  <a:pathLst>
                    <a:path w="859" h="838" extrusionOk="0">
                      <a:moveTo>
                        <a:pt x="850" y="432"/>
                      </a:moveTo>
                      <a:lnTo>
                        <a:pt x="768" y="813"/>
                      </a:lnTo>
                      <a:cubicBezTo>
                        <a:pt x="766" y="823"/>
                        <a:pt x="757" y="830"/>
                        <a:pt x="746" y="830"/>
                      </a:cubicBezTo>
                      <a:lnTo>
                        <a:pt x="106" y="830"/>
                      </a:lnTo>
                      <a:lnTo>
                        <a:pt x="107" y="826"/>
                      </a:lnTo>
                      <a:lnTo>
                        <a:pt x="194" y="424"/>
                      </a:lnTo>
                      <a:cubicBezTo>
                        <a:pt x="196" y="416"/>
                        <a:pt x="202" y="410"/>
                        <a:pt x="209" y="409"/>
                      </a:cubicBezTo>
                      <a:cubicBezTo>
                        <a:pt x="210" y="409"/>
                        <a:pt x="211" y="409"/>
                        <a:pt x="212" y="409"/>
                      </a:cubicBezTo>
                      <a:lnTo>
                        <a:pt x="832" y="409"/>
                      </a:lnTo>
                      <a:cubicBezTo>
                        <a:pt x="838" y="409"/>
                        <a:pt x="843" y="412"/>
                        <a:pt x="847" y="416"/>
                      </a:cubicBezTo>
                      <a:cubicBezTo>
                        <a:pt x="849" y="419"/>
                        <a:pt x="851" y="424"/>
                        <a:pt x="851" y="428"/>
                      </a:cubicBezTo>
                      <a:cubicBezTo>
                        <a:pt x="851" y="429"/>
                        <a:pt x="851" y="431"/>
                        <a:pt x="850" y="432"/>
                      </a:cubicBezTo>
                      <a:moveTo>
                        <a:pt x="8" y="309"/>
                      </a:moveTo>
                      <a:cubicBezTo>
                        <a:pt x="7" y="305"/>
                        <a:pt x="8" y="301"/>
                        <a:pt x="11" y="298"/>
                      </a:cubicBezTo>
                      <a:cubicBezTo>
                        <a:pt x="13" y="295"/>
                        <a:pt x="17" y="293"/>
                        <a:pt x="21" y="293"/>
                      </a:cubicBezTo>
                      <a:lnTo>
                        <a:pt x="158" y="293"/>
                      </a:lnTo>
                      <a:cubicBezTo>
                        <a:pt x="164" y="293"/>
                        <a:pt x="168" y="297"/>
                        <a:pt x="171" y="301"/>
                      </a:cubicBezTo>
                      <a:lnTo>
                        <a:pt x="185" y="335"/>
                      </a:lnTo>
                      <a:cubicBezTo>
                        <a:pt x="188" y="342"/>
                        <a:pt x="195" y="347"/>
                        <a:pt x="203" y="347"/>
                      </a:cubicBezTo>
                      <a:lnTo>
                        <a:pt x="209" y="402"/>
                      </a:lnTo>
                      <a:cubicBezTo>
                        <a:pt x="198" y="403"/>
                        <a:pt x="189" y="411"/>
                        <a:pt x="186" y="422"/>
                      </a:cubicBezTo>
                      <a:lnTo>
                        <a:pt x="102" y="815"/>
                      </a:lnTo>
                      <a:lnTo>
                        <a:pt x="8" y="309"/>
                      </a:lnTo>
                      <a:moveTo>
                        <a:pt x="189" y="148"/>
                      </a:moveTo>
                      <a:cubicBezTo>
                        <a:pt x="189" y="145"/>
                        <a:pt x="190" y="142"/>
                        <a:pt x="192" y="139"/>
                      </a:cubicBezTo>
                      <a:cubicBezTo>
                        <a:pt x="194" y="137"/>
                        <a:pt x="196" y="136"/>
                        <a:pt x="199" y="135"/>
                      </a:cubicBezTo>
                      <a:lnTo>
                        <a:pt x="295" y="125"/>
                      </a:lnTo>
                      <a:lnTo>
                        <a:pt x="300" y="169"/>
                      </a:lnTo>
                      <a:lnTo>
                        <a:pt x="228" y="176"/>
                      </a:lnTo>
                      <a:cubicBezTo>
                        <a:pt x="226" y="176"/>
                        <a:pt x="224" y="178"/>
                        <a:pt x="224" y="180"/>
                      </a:cubicBezTo>
                      <a:cubicBezTo>
                        <a:pt x="225" y="182"/>
                        <a:pt x="226" y="184"/>
                        <a:pt x="228" y="184"/>
                      </a:cubicBezTo>
                      <a:lnTo>
                        <a:pt x="229" y="184"/>
                      </a:lnTo>
                      <a:lnTo>
                        <a:pt x="301" y="176"/>
                      </a:lnTo>
                      <a:lnTo>
                        <a:pt x="304" y="210"/>
                      </a:lnTo>
                      <a:lnTo>
                        <a:pt x="232" y="218"/>
                      </a:lnTo>
                      <a:cubicBezTo>
                        <a:pt x="230" y="218"/>
                        <a:pt x="229" y="220"/>
                        <a:pt x="229" y="222"/>
                      </a:cubicBezTo>
                      <a:cubicBezTo>
                        <a:pt x="229" y="224"/>
                        <a:pt x="231" y="225"/>
                        <a:pt x="233" y="225"/>
                      </a:cubicBezTo>
                      <a:lnTo>
                        <a:pt x="233" y="225"/>
                      </a:lnTo>
                      <a:lnTo>
                        <a:pt x="305" y="218"/>
                      </a:lnTo>
                      <a:lnTo>
                        <a:pt x="309" y="252"/>
                      </a:lnTo>
                      <a:lnTo>
                        <a:pt x="237" y="260"/>
                      </a:lnTo>
                      <a:cubicBezTo>
                        <a:pt x="234" y="260"/>
                        <a:pt x="233" y="262"/>
                        <a:pt x="233" y="264"/>
                      </a:cubicBezTo>
                      <a:cubicBezTo>
                        <a:pt x="233" y="266"/>
                        <a:pt x="235" y="267"/>
                        <a:pt x="237" y="267"/>
                      </a:cubicBezTo>
                      <a:lnTo>
                        <a:pt x="237" y="267"/>
                      </a:lnTo>
                      <a:lnTo>
                        <a:pt x="310" y="259"/>
                      </a:lnTo>
                      <a:lnTo>
                        <a:pt x="313" y="294"/>
                      </a:lnTo>
                      <a:lnTo>
                        <a:pt x="241" y="301"/>
                      </a:lnTo>
                      <a:cubicBezTo>
                        <a:pt x="239" y="301"/>
                        <a:pt x="237" y="303"/>
                        <a:pt x="238" y="305"/>
                      </a:cubicBezTo>
                      <a:cubicBezTo>
                        <a:pt x="238" y="307"/>
                        <a:pt x="239" y="309"/>
                        <a:pt x="241" y="309"/>
                      </a:cubicBezTo>
                      <a:lnTo>
                        <a:pt x="242" y="309"/>
                      </a:lnTo>
                      <a:lnTo>
                        <a:pt x="314" y="301"/>
                      </a:lnTo>
                      <a:lnTo>
                        <a:pt x="318" y="335"/>
                      </a:lnTo>
                      <a:lnTo>
                        <a:pt x="245" y="343"/>
                      </a:lnTo>
                      <a:cubicBezTo>
                        <a:pt x="243" y="343"/>
                        <a:pt x="242" y="345"/>
                        <a:pt x="242" y="347"/>
                      </a:cubicBezTo>
                      <a:cubicBezTo>
                        <a:pt x="242" y="349"/>
                        <a:pt x="244" y="350"/>
                        <a:pt x="246" y="350"/>
                      </a:cubicBezTo>
                      <a:lnTo>
                        <a:pt x="246" y="350"/>
                      </a:lnTo>
                      <a:lnTo>
                        <a:pt x="318" y="343"/>
                      </a:lnTo>
                      <a:lnTo>
                        <a:pt x="322" y="377"/>
                      </a:lnTo>
                      <a:lnTo>
                        <a:pt x="250" y="385"/>
                      </a:lnTo>
                      <a:cubicBezTo>
                        <a:pt x="248" y="385"/>
                        <a:pt x="246" y="387"/>
                        <a:pt x="246" y="389"/>
                      </a:cubicBezTo>
                      <a:cubicBezTo>
                        <a:pt x="247" y="391"/>
                        <a:pt x="248" y="392"/>
                        <a:pt x="250" y="392"/>
                      </a:cubicBezTo>
                      <a:lnTo>
                        <a:pt x="251" y="392"/>
                      </a:lnTo>
                      <a:lnTo>
                        <a:pt x="323" y="384"/>
                      </a:lnTo>
                      <a:lnTo>
                        <a:pt x="325" y="401"/>
                      </a:lnTo>
                      <a:lnTo>
                        <a:pt x="216" y="401"/>
                      </a:lnTo>
                      <a:lnTo>
                        <a:pt x="211" y="347"/>
                      </a:lnTo>
                      <a:lnTo>
                        <a:pt x="210" y="340"/>
                      </a:lnTo>
                      <a:lnTo>
                        <a:pt x="189" y="148"/>
                      </a:lnTo>
                      <a:moveTo>
                        <a:pt x="299" y="56"/>
                      </a:moveTo>
                      <a:cubicBezTo>
                        <a:pt x="301" y="54"/>
                        <a:pt x="304" y="52"/>
                        <a:pt x="306" y="52"/>
                      </a:cubicBezTo>
                      <a:lnTo>
                        <a:pt x="729" y="7"/>
                      </a:lnTo>
                      <a:lnTo>
                        <a:pt x="730" y="7"/>
                      </a:lnTo>
                      <a:cubicBezTo>
                        <a:pt x="733" y="7"/>
                        <a:pt x="735" y="8"/>
                        <a:pt x="737" y="10"/>
                      </a:cubicBezTo>
                      <a:cubicBezTo>
                        <a:pt x="739" y="11"/>
                        <a:pt x="741" y="14"/>
                        <a:pt x="741" y="17"/>
                      </a:cubicBezTo>
                      <a:lnTo>
                        <a:pt x="775" y="340"/>
                      </a:lnTo>
                      <a:lnTo>
                        <a:pt x="776" y="347"/>
                      </a:lnTo>
                      <a:lnTo>
                        <a:pt x="782" y="401"/>
                      </a:lnTo>
                      <a:lnTo>
                        <a:pt x="678" y="401"/>
                      </a:lnTo>
                      <a:lnTo>
                        <a:pt x="746" y="394"/>
                      </a:lnTo>
                      <a:cubicBezTo>
                        <a:pt x="748" y="394"/>
                        <a:pt x="750" y="392"/>
                        <a:pt x="749" y="390"/>
                      </a:cubicBezTo>
                      <a:cubicBezTo>
                        <a:pt x="749" y="388"/>
                        <a:pt x="747" y="386"/>
                        <a:pt x="745" y="387"/>
                      </a:cubicBezTo>
                      <a:lnTo>
                        <a:pt x="606" y="401"/>
                      </a:lnTo>
                      <a:lnTo>
                        <a:pt x="332" y="401"/>
                      </a:lnTo>
                      <a:lnTo>
                        <a:pt x="330" y="384"/>
                      </a:lnTo>
                      <a:lnTo>
                        <a:pt x="330" y="376"/>
                      </a:lnTo>
                      <a:lnTo>
                        <a:pt x="326" y="342"/>
                      </a:lnTo>
                      <a:lnTo>
                        <a:pt x="325" y="334"/>
                      </a:lnTo>
                      <a:lnTo>
                        <a:pt x="322" y="300"/>
                      </a:lnTo>
                      <a:lnTo>
                        <a:pt x="321" y="293"/>
                      </a:lnTo>
                      <a:lnTo>
                        <a:pt x="317" y="259"/>
                      </a:lnTo>
                      <a:lnTo>
                        <a:pt x="316" y="251"/>
                      </a:lnTo>
                      <a:lnTo>
                        <a:pt x="313" y="217"/>
                      </a:lnTo>
                      <a:lnTo>
                        <a:pt x="312" y="209"/>
                      </a:lnTo>
                      <a:lnTo>
                        <a:pt x="308" y="175"/>
                      </a:lnTo>
                      <a:lnTo>
                        <a:pt x="307" y="168"/>
                      </a:lnTo>
                      <a:lnTo>
                        <a:pt x="303" y="124"/>
                      </a:lnTo>
                      <a:lnTo>
                        <a:pt x="302" y="117"/>
                      </a:lnTo>
                      <a:lnTo>
                        <a:pt x="297" y="64"/>
                      </a:lnTo>
                      <a:cubicBezTo>
                        <a:pt x="296" y="61"/>
                        <a:pt x="297" y="58"/>
                        <a:pt x="299" y="56"/>
                      </a:cubicBezTo>
                      <a:moveTo>
                        <a:pt x="799" y="364"/>
                      </a:moveTo>
                      <a:lnTo>
                        <a:pt x="806" y="401"/>
                      </a:lnTo>
                      <a:lnTo>
                        <a:pt x="790" y="401"/>
                      </a:lnTo>
                      <a:lnTo>
                        <a:pt x="784" y="348"/>
                      </a:lnTo>
                      <a:cubicBezTo>
                        <a:pt x="791" y="350"/>
                        <a:pt x="797" y="356"/>
                        <a:pt x="799" y="364"/>
                      </a:cubicBezTo>
                      <a:moveTo>
                        <a:pt x="853" y="411"/>
                      </a:moveTo>
                      <a:cubicBezTo>
                        <a:pt x="848" y="405"/>
                        <a:pt x="840" y="401"/>
                        <a:pt x="832" y="401"/>
                      </a:cubicBezTo>
                      <a:lnTo>
                        <a:pt x="813" y="401"/>
                      </a:lnTo>
                      <a:lnTo>
                        <a:pt x="806" y="363"/>
                      </a:lnTo>
                      <a:cubicBezTo>
                        <a:pt x="804" y="351"/>
                        <a:pt x="795" y="342"/>
                        <a:pt x="783" y="340"/>
                      </a:cubicBezTo>
                      <a:lnTo>
                        <a:pt x="749" y="16"/>
                      </a:lnTo>
                      <a:cubicBezTo>
                        <a:pt x="748" y="11"/>
                        <a:pt x="746" y="7"/>
                        <a:pt x="742" y="4"/>
                      </a:cubicBezTo>
                      <a:cubicBezTo>
                        <a:pt x="738" y="1"/>
                        <a:pt x="733" y="-1"/>
                        <a:pt x="728" y="0"/>
                      </a:cubicBezTo>
                      <a:lnTo>
                        <a:pt x="306" y="44"/>
                      </a:lnTo>
                      <a:cubicBezTo>
                        <a:pt x="301" y="45"/>
                        <a:pt x="296" y="47"/>
                        <a:pt x="293" y="51"/>
                      </a:cubicBezTo>
                      <a:cubicBezTo>
                        <a:pt x="290" y="55"/>
                        <a:pt x="288" y="60"/>
                        <a:pt x="289" y="65"/>
                      </a:cubicBezTo>
                      <a:lnTo>
                        <a:pt x="295" y="117"/>
                      </a:lnTo>
                      <a:lnTo>
                        <a:pt x="198" y="128"/>
                      </a:lnTo>
                      <a:cubicBezTo>
                        <a:pt x="194" y="128"/>
                        <a:pt x="189" y="131"/>
                        <a:pt x="186" y="135"/>
                      </a:cubicBezTo>
                      <a:cubicBezTo>
                        <a:pt x="183" y="138"/>
                        <a:pt x="181" y="143"/>
                        <a:pt x="182" y="148"/>
                      </a:cubicBezTo>
                      <a:lnTo>
                        <a:pt x="202" y="340"/>
                      </a:lnTo>
                      <a:cubicBezTo>
                        <a:pt x="198" y="339"/>
                        <a:pt x="194" y="336"/>
                        <a:pt x="192" y="332"/>
                      </a:cubicBezTo>
                      <a:lnTo>
                        <a:pt x="177" y="298"/>
                      </a:lnTo>
                      <a:cubicBezTo>
                        <a:pt x="174" y="291"/>
                        <a:pt x="167" y="286"/>
                        <a:pt x="158" y="286"/>
                      </a:cubicBezTo>
                      <a:lnTo>
                        <a:pt x="21" y="286"/>
                      </a:lnTo>
                      <a:cubicBezTo>
                        <a:pt x="15" y="286"/>
                        <a:pt x="9" y="289"/>
                        <a:pt x="5" y="293"/>
                      </a:cubicBezTo>
                      <a:cubicBezTo>
                        <a:pt x="1" y="298"/>
                        <a:pt x="-1" y="304"/>
                        <a:pt x="0" y="311"/>
                      </a:cubicBezTo>
                      <a:lnTo>
                        <a:pt x="98" y="835"/>
                      </a:lnTo>
                      <a:lnTo>
                        <a:pt x="98" y="835"/>
                      </a:lnTo>
                      <a:lnTo>
                        <a:pt x="98" y="835"/>
                      </a:lnTo>
                      <a:cubicBezTo>
                        <a:pt x="98" y="836"/>
                        <a:pt x="98" y="836"/>
                        <a:pt x="98" y="837"/>
                      </a:cubicBezTo>
                      <a:cubicBezTo>
                        <a:pt x="99" y="837"/>
                        <a:pt x="99" y="837"/>
                        <a:pt x="99" y="837"/>
                      </a:cubicBezTo>
                      <a:cubicBezTo>
                        <a:pt x="99" y="837"/>
                        <a:pt x="100" y="837"/>
                        <a:pt x="100" y="838"/>
                      </a:cubicBezTo>
                      <a:lnTo>
                        <a:pt x="101" y="838"/>
                      </a:lnTo>
                      <a:lnTo>
                        <a:pt x="101" y="838"/>
                      </a:lnTo>
                      <a:lnTo>
                        <a:pt x="746" y="838"/>
                      </a:lnTo>
                      <a:cubicBezTo>
                        <a:pt x="760" y="838"/>
                        <a:pt x="772" y="828"/>
                        <a:pt x="776" y="814"/>
                      </a:cubicBezTo>
                      <a:lnTo>
                        <a:pt x="858" y="434"/>
                      </a:lnTo>
                      <a:cubicBezTo>
                        <a:pt x="860" y="426"/>
                        <a:pt x="858" y="418"/>
                        <a:pt x="853" y="4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963;p41"/>
                <p:cNvSpPr/>
                <p:nvPr/>
              </p:nvSpPr>
              <p:spPr>
                <a:xfrm>
                  <a:off x="3488760" y="815760"/>
                  <a:ext cx="48960" cy="99360"/>
                </a:xfrm>
                <a:custGeom>
                  <a:avLst/>
                  <a:gdLst/>
                  <a:ahLst/>
                  <a:cxnLst/>
                  <a:rect l="l" t="t" r="r" b="b"/>
                  <a:pathLst>
                    <a:path w="136" h="276" extrusionOk="0">
                      <a:moveTo>
                        <a:pt x="136" y="276"/>
                      </a:moveTo>
                      <a:lnTo>
                        <a:pt x="27" y="276"/>
                      </a:lnTo>
                      <a:lnTo>
                        <a:pt x="22" y="222"/>
                      </a:lnTo>
                      <a:lnTo>
                        <a:pt x="21" y="215"/>
                      </a:lnTo>
                      <a:lnTo>
                        <a:pt x="0" y="23"/>
                      </a:lnTo>
                      <a:cubicBezTo>
                        <a:pt x="0" y="20"/>
                        <a:pt x="1" y="17"/>
                        <a:pt x="3" y="14"/>
                      </a:cubicBezTo>
                      <a:cubicBezTo>
                        <a:pt x="5" y="12"/>
                        <a:pt x="7" y="11"/>
                        <a:pt x="10" y="10"/>
                      </a:cubicBezTo>
                      <a:lnTo>
                        <a:pt x="39" y="7"/>
                      </a:lnTo>
                      <a:lnTo>
                        <a:pt x="106" y="0"/>
                      </a:lnTo>
                      <a:lnTo>
                        <a:pt x="111" y="44"/>
                      </a:lnTo>
                      <a:lnTo>
                        <a:pt x="69" y="48"/>
                      </a:lnTo>
                      <a:lnTo>
                        <a:pt x="39" y="51"/>
                      </a:lnTo>
                      <a:cubicBezTo>
                        <a:pt x="37" y="51"/>
                        <a:pt x="35" y="53"/>
                        <a:pt x="35" y="55"/>
                      </a:cubicBezTo>
                      <a:cubicBezTo>
                        <a:pt x="36" y="57"/>
                        <a:pt x="37" y="59"/>
                        <a:pt x="39" y="59"/>
                      </a:cubicBezTo>
                      <a:lnTo>
                        <a:pt x="40" y="59"/>
                      </a:lnTo>
                      <a:lnTo>
                        <a:pt x="70" y="55"/>
                      </a:lnTo>
                      <a:lnTo>
                        <a:pt x="112" y="51"/>
                      </a:lnTo>
                      <a:lnTo>
                        <a:pt x="115" y="85"/>
                      </a:lnTo>
                      <a:lnTo>
                        <a:pt x="74" y="90"/>
                      </a:lnTo>
                      <a:lnTo>
                        <a:pt x="43" y="93"/>
                      </a:lnTo>
                      <a:cubicBezTo>
                        <a:pt x="41" y="93"/>
                        <a:pt x="40" y="95"/>
                        <a:pt x="40" y="97"/>
                      </a:cubicBezTo>
                      <a:cubicBezTo>
                        <a:pt x="40" y="99"/>
                        <a:pt x="42" y="100"/>
                        <a:pt x="44" y="100"/>
                      </a:cubicBezTo>
                      <a:lnTo>
                        <a:pt x="44" y="100"/>
                      </a:lnTo>
                      <a:lnTo>
                        <a:pt x="75" y="97"/>
                      </a:lnTo>
                      <a:lnTo>
                        <a:pt x="116" y="93"/>
                      </a:lnTo>
                      <a:lnTo>
                        <a:pt x="120" y="127"/>
                      </a:lnTo>
                      <a:lnTo>
                        <a:pt x="78" y="131"/>
                      </a:lnTo>
                      <a:lnTo>
                        <a:pt x="48" y="134"/>
                      </a:lnTo>
                      <a:cubicBezTo>
                        <a:pt x="45" y="135"/>
                        <a:pt x="44" y="137"/>
                        <a:pt x="44" y="139"/>
                      </a:cubicBezTo>
                      <a:cubicBezTo>
                        <a:pt x="44" y="141"/>
                        <a:pt x="46" y="142"/>
                        <a:pt x="48" y="142"/>
                      </a:cubicBezTo>
                      <a:lnTo>
                        <a:pt x="48" y="142"/>
                      </a:lnTo>
                      <a:lnTo>
                        <a:pt x="79" y="139"/>
                      </a:lnTo>
                      <a:lnTo>
                        <a:pt x="121" y="134"/>
                      </a:lnTo>
                      <a:lnTo>
                        <a:pt x="124" y="169"/>
                      </a:lnTo>
                      <a:lnTo>
                        <a:pt x="83" y="173"/>
                      </a:lnTo>
                      <a:lnTo>
                        <a:pt x="52" y="176"/>
                      </a:lnTo>
                      <a:cubicBezTo>
                        <a:pt x="50" y="176"/>
                        <a:pt x="48" y="178"/>
                        <a:pt x="49" y="180"/>
                      </a:cubicBezTo>
                      <a:cubicBezTo>
                        <a:pt x="49" y="182"/>
                        <a:pt x="50" y="184"/>
                        <a:pt x="52" y="184"/>
                      </a:cubicBezTo>
                      <a:lnTo>
                        <a:pt x="53" y="184"/>
                      </a:lnTo>
                      <a:lnTo>
                        <a:pt x="84" y="180"/>
                      </a:lnTo>
                      <a:lnTo>
                        <a:pt x="125" y="176"/>
                      </a:lnTo>
                      <a:lnTo>
                        <a:pt x="129" y="210"/>
                      </a:lnTo>
                      <a:lnTo>
                        <a:pt x="87" y="215"/>
                      </a:lnTo>
                      <a:lnTo>
                        <a:pt x="56" y="218"/>
                      </a:lnTo>
                      <a:cubicBezTo>
                        <a:pt x="54" y="218"/>
                        <a:pt x="53" y="220"/>
                        <a:pt x="53" y="222"/>
                      </a:cubicBezTo>
                      <a:cubicBezTo>
                        <a:pt x="53" y="224"/>
                        <a:pt x="55" y="225"/>
                        <a:pt x="57" y="225"/>
                      </a:cubicBezTo>
                      <a:lnTo>
                        <a:pt x="57" y="225"/>
                      </a:lnTo>
                      <a:lnTo>
                        <a:pt x="88" y="222"/>
                      </a:lnTo>
                      <a:lnTo>
                        <a:pt x="129" y="218"/>
                      </a:lnTo>
                      <a:lnTo>
                        <a:pt x="133" y="252"/>
                      </a:lnTo>
                      <a:lnTo>
                        <a:pt x="92" y="256"/>
                      </a:lnTo>
                      <a:lnTo>
                        <a:pt x="61" y="260"/>
                      </a:lnTo>
                      <a:cubicBezTo>
                        <a:pt x="59" y="260"/>
                        <a:pt x="57" y="262"/>
                        <a:pt x="57" y="264"/>
                      </a:cubicBezTo>
                      <a:cubicBezTo>
                        <a:pt x="58" y="266"/>
                        <a:pt x="59" y="267"/>
                        <a:pt x="61" y="267"/>
                      </a:cubicBezTo>
                      <a:lnTo>
                        <a:pt x="62" y="267"/>
                      </a:lnTo>
                      <a:lnTo>
                        <a:pt x="92" y="264"/>
                      </a:lnTo>
                      <a:lnTo>
                        <a:pt x="134" y="259"/>
                      </a:lnTo>
                      <a:lnTo>
                        <a:pt x="136" y="276"/>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4" name="Google Shape;964;p41"/>
                <p:cNvSpPr/>
                <p:nvPr/>
              </p:nvSpPr>
              <p:spPr>
                <a:xfrm>
                  <a:off x="3556440" y="939600"/>
                  <a:ext cx="97920" cy="34560"/>
                </a:xfrm>
                <a:custGeom>
                  <a:avLst/>
                  <a:gdLst/>
                  <a:ahLst/>
                  <a:cxnLst/>
                  <a:rect l="l" t="t" r="r" b="b"/>
                  <a:pathLst>
                    <a:path w="272" h="96" extrusionOk="0">
                      <a:moveTo>
                        <a:pt x="260" y="48"/>
                      </a:moveTo>
                      <a:cubicBezTo>
                        <a:pt x="260" y="68"/>
                        <a:pt x="244" y="84"/>
                        <a:pt x="224" y="84"/>
                      </a:cubicBezTo>
                      <a:cubicBezTo>
                        <a:pt x="204" y="84"/>
                        <a:pt x="188" y="68"/>
                        <a:pt x="188" y="48"/>
                      </a:cubicBezTo>
                      <a:cubicBezTo>
                        <a:pt x="188" y="39"/>
                        <a:pt x="192" y="30"/>
                        <a:pt x="199" y="23"/>
                      </a:cubicBezTo>
                      <a:cubicBezTo>
                        <a:pt x="206" y="16"/>
                        <a:pt x="215" y="12"/>
                        <a:pt x="224" y="12"/>
                      </a:cubicBezTo>
                      <a:cubicBezTo>
                        <a:pt x="234" y="12"/>
                        <a:pt x="243" y="16"/>
                        <a:pt x="249" y="23"/>
                      </a:cubicBezTo>
                      <a:cubicBezTo>
                        <a:pt x="256" y="30"/>
                        <a:pt x="260" y="39"/>
                        <a:pt x="260" y="48"/>
                      </a:cubicBezTo>
                      <a:moveTo>
                        <a:pt x="73" y="73"/>
                      </a:moveTo>
                      <a:cubicBezTo>
                        <a:pt x="67" y="80"/>
                        <a:pt x="58" y="84"/>
                        <a:pt x="48" y="84"/>
                      </a:cubicBezTo>
                      <a:cubicBezTo>
                        <a:pt x="28" y="84"/>
                        <a:pt x="12" y="68"/>
                        <a:pt x="12" y="48"/>
                      </a:cubicBezTo>
                      <a:cubicBezTo>
                        <a:pt x="12" y="39"/>
                        <a:pt x="16" y="30"/>
                        <a:pt x="23" y="23"/>
                      </a:cubicBezTo>
                      <a:cubicBezTo>
                        <a:pt x="27" y="19"/>
                        <a:pt x="31" y="16"/>
                        <a:pt x="36" y="15"/>
                      </a:cubicBezTo>
                      <a:cubicBezTo>
                        <a:pt x="40" y="13"/>
                        <a:pt x="44" y="12"/>
                        <a:pt x="48" y="12"/>
                      </a:cubicBezTo>
                      <a:cubicBezTo>
                        <a:pt x="68" y="12"/>
                        <a:pt x="84" y="28"/>
                        <a:pt x="84" y="48"/>
                      </a:cubicBezTo>
                      <a:cubicBezTo>
                        <a:pt x="84" y="58"/>
                        <a:pt x="80" y="67"/>
                        <a:pt x="73" y="73"/>
                      </a:cubicBezTo>
                      <a:moveTo>
                        <a:pt x="258" y="14"/>
                      </a:moveTo>
                      <a:cubicBezTo>
                        <a:pt x="249" y="5"/>
                        <a:pt x="237" y="0"/>
                        <a:pt x="224" y="0"/>
                      </a:cubicBezTo>
                      <a:cubicBezTo>
                        <a:pt x="211" y="0"/>
                        <a:pt x="199" y="5"/>
                        <a:pt x="190" y="14"/>
                      </a:cubicBezTo>
                      <a:cubicBezTo>
                        <a:pt x="185" y="19"/>
                        <a:pt x="182" y="24"/>
                        <a:pt x="179" y="30"/>
                      </a:cubicBezTo>
                      <a:cubicBezTo>
                        <a:pt x="170" y="24"/>
                        <a:pt x="157" y="18"/>
                        <a:pt x="139" y="17"/>
                      </a:cubicBezTo>
                      <a:cubicBezTo>
                        <a:pt x="118" y="16"/>
                        <a:pt x="102" y="24"/>
                        <a:pt x="93" y="30"/>
                      </a:cubicBezTo>
                      <a:cubicBezTo>
                        <a:pt x="85" y="13"/>
                        <a:pt x="68" y="0"/>
                        <a:pt x="48" y="0"/>
                      </a:cubicBezTo>
                      <a:cubicBezTo>
                        <a:pt x="35" y="0"/>
                        <a:pt x="23" y="5"/>
                        <a:pt x="14" y="14"/>
                      </a:cubicBezTo>
                      <a:cubicBezTo>
                        <a:pt x="5" y="23"/>
                        <a:pt x="0" y="35"/>
                        <a:pt x="0" y="48"/>
                      </a:cubicBezTo>
                      <a:cubicBezTo>
                        <a:pt x="0" y="75"/>
                        <a:pt x="22" y="96"/>
                        <a:pt x="48" y="96"/>
                      </a:cubicBezTo>
                      <a:cubicBezTo>
                        <a:pt x="54" y="96"/>
                        <a:pt x="59" y="95"/>
                        <a:pt x="64" y="93"/>
                      </a:cubicBezTo>
                      <a:cubicBezTo>
                        <a:pt x="71" y="91"/>
                        <a:pt x="77" y="87"/>
                        <a:pt x="82" y="82"/>
                      </a:cubicBezTo>
                      <a:cubicBezTo>
                        <a:pt x="91" y="73"/>
                        <a:pt x="96" y="61"/>
                        <a:pt x="96" y="48"/>
                      </a:cubicBezTo>
                      <a:cubicBezTo>
                        <a:pt x="96" y="46"/>
                        <a:pt x="96" y="45"/>
                        <a:pt x="96" y="43"/>
                      </a:cubicBezTo>
                      <a:cubicBezTo>
                        <a:pt x="103" y="38"/>
                        <a:pt x="118" y="29"/>
                        <a:pt x="139" y="29"/>
                      </a:cubicBezTo>
                      <a:cubicBezTo>
                        <a:pt x="156" y="30"/>
                        <a:pt x="169" y="38"/>
                        <a:pt x="176" y="43"/>
                      </a:cubicBezTo>
                      <a:cubicBezTo>
                        <a:pt x="176" y="45"/>
                        <a:pt x="176" y="46"/>
                        <a:pt x="176" y="48"/>
                      </a:cubicBezTo>
                      <a:cubicBezTo>
                        <a:pt x="176" y="75"/>
                        <a:pt x="198" y="96"/>
                        <a:pt x="224" y="96"/>
                      </a:cubicBezTo>
                      <a:cubicBezTo>
                        <a:pt x="230" y="96"/>
                        <a:pt x="235" y="95"/>
                        <a:pt x="240" y="93"/>
                      </a:cubicBezTo>
                      <a:cubicBezTo>
                        <a:pt x="259" y="87"/>
                        <a:pt x="272" y="69"/>
                        <a:pt x="272" y="48"/>
                      </a:cubicBezTo>
                      <a:cubicBezTo>
                        <a:pt x="272" y="35"/>
                        <a:pt x="267" y="23"/>
                        <a:pt x="258" y="14"/>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5" name="Google Shape;965;p41"/>
                <p:cNvSpPr/>
                <p:nvPr/>
              </p:nvSpPr>
              <p:spPr>
                <a:xfrm>
                  <a:off x="3566880" y="950760"/>
                  <a:ext cx="15840" cy="15480"/>
                </a:xfrm>
                <a:custGeom>
                  <a:avLst/>
                  <a:gdLst/>
                  <a:ahLst/>
                  <a:cxnLst/>
                  <a:rect l="l" t="t" r="r" b="b"/>
                  <a:pathLst>
                    <a:path w="44" h="43" extrusionOk="0">
                      <a:moveTo>
                        <a:pt x="9" y="39"/>
                      </a:moveTo>
                      <a:cubicBezTo>
                        <a:pt x="-5" y="28"/>
                        <a:pt x="-1" y="5"/>
                        <a:pt x="16" y="1"/>
                      </a:cubicBezTo>
                      <a:cubicBezTo>
                        <a:pt x="26" y="-2"/>
                        <a:pt x="38" y="4"/>
                        <a:pt x="43" y="15"/>
                      </a:cubicBezTo>
                      <a:cubicBezTo>
                        <a:pt x="51" y="35"/>
                        <a:pt x="26" y="51"/>
                        <a:pt x="9"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6" name="Google Shape;966;p41"/>
                <p:cNvSpPr/>
                <p:nvPr/>
              </p:nvSpPr>
              <p:spPr>
                <a:xfrm>
                  <a:off x="3627720" y="950760"/>
                  <a:ext cx="15840" cy="15480"/>
                </a:xfrm>
                <a:custGeom>
                  <a:avLst/>
                  <a:gdLst/>
                  <a:ahLst/>
                  <a:cxnLst/>
                  <a:rect l="l" t="t" r="r" b="b"/>
                  <a:pathLst>
                    <a:path w="44" h="43" extrusionOk="0">
                      <a:moveTo>
                        <a:pt x="36" y="38"/>
                      </a:moveTo>
                      <a:cubicBezTo>
                        <a:pt x="19" y="51"/>
                        <a:pt x="-6" y="35"/>
                        <a:pt x="2" y="15"/>
                      </a:cubicBezTo>
                      <a:cubicBezTo>
                        <a:pt x="7" y="4"/>
                        <a:pt x="19" y="-2"/>
                        <a:pt x="29" y="1"/>
                      </a:cubicBezTo>
                      <a:cubicBezTo>
                        <a:pt x="46" y="5"/>
                        <a:pt x="50" y="28"/>
                        <a:pt x="36" y="3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7" name="Google Shape;967;p41"/>
                <p:cNvSpPr/>
                <p:nvPr/>
              </p:nvSpPr>
              <p:spPr>
                <a:xfrm>
                  <a:off x="3592440" y="968760"/>
                  <a:ext cx="25920" cy="12600"/>
                </a:xfrm>
                <a:custGeom>
                  <a:avLst/>
                  <a:gdLst/>
                  <a:ahLst/>
                  <a:cxnLst/>
                  <a:rect l="l" t="t" r="r" b="b"/>
                  <a:pathLst>
                    <a:path w="72" h="35" extrusionOk="0">
                      <a:moveTo>
                        <a:pt x="72" y="18"/>
                      </a:moveTo>
                      <a:cubicBezTo>
                        <a:pt x="58" y="38"/>
                        <a:pt x="21" y="42"/>
                        <a:pt x="4" y="23"/>
                      </a:cubicBezTo>
                      <a:cubicBezTo>
                        <a:pt x="3" y="21"/>
                        <a:pt x="2" y="20"/>
                        <a:pt x="0" y="18"/>
                      </a:cubicBezTo>
                      <a:cubicBezTo>
                        <a:pt x="9" y="7"/>
                        <a:pt x="22" y="0"/>
                        <a:pt x="36" y="0"/>
                      </a:cubicBezTo>
                      <a:cubicBezTo>
                        <a:pt x="51" y="0"/>
                        <a:pt x="64" y="7"/>
                        <a:pt x="7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41"/>
                <p:cNvSpPr/>
                <p:nvPr/>
              </p:nvSpPr>
              <p:spPr>
                <a:xfrm>
                  <a:off x="3590640" y="962640"/>
                  <a:ext cx="29520" cy="18720"/>
                </a:xfrm>
                <a:custGeom>
                  <a:avLst/>
                  <a:gdLst/>
                  <a:ahLst/>
                  <a:cxnLst/>
                  <a:rect l="l" t="t" r="r" b="b"/>
                  <a:pathLst>
                    <a:path w="82" h="52" extrusionOk="0">
                      <a:moveTo>
                        <a:pt x="82" y="16"/>
                      </a:moveTo>
                      <a:cubicBezTo>
                        <a:pt x="82" y="24"/>
                        <a:pt x="80" y="30"/>
                        <a:pt x="77" y="35"/>
                      </a:cubicBezTo>
                      <a:cubicBezTo>
                        <a:pt x="63" y="55"/>
                        <a:pt x="26" y="59"/>
                        <a:pt x="9" y="40"/>
                      </a:cubicBezTo>
                      <a:cubicBezTo>
                        <a:pt x="8" y="38"/>
                        <a:pt x="7" y="37"/>
                        <a:pt x="5" y="35"/>
                      </a:cubicBezTo>
                      <a:cubicBezTo>
                        <a:pt x="-1" y="25"/>
                        <a:pt x="-4" y="9"/>
                        <a:pt x="8" y="4"/>
                      </a:cubicBezTo>
                      <a:cubicBezTo>
                        <a:pt x="16" y="0"/>
                        <a:pt x="45" y="-3"/>
                        <a:pt x="71" y="3"/>
                      </a:cubicBezTo>
                      <a:cubicBezTo>
                        <a:pt x="78" y="5"/>
                        <a:pt x="82" y="10"/>
                        <a:pt x="82"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9" name="Google Shape;969;p41"/>
                <p:cNvSpPr/>
                <p:nvPr/>
              </p:nvSpPr>
              <p:spPr>
                <a:xfrm>
                  <a:off x="3557520" y="976320"/>
                  <a:ext cx="28440" cy="18000"/>
                </a:xfrm>
                <a:custGeom>
                  <a:avLst/>
                  <a:gdLst/>
                  <a:ahLst/>
                  <a:cxnLst/>
                  <a:rect l="l" t="t" r="r" b="b"/>
                  <a:pathLst>
                    <a:path w="79" h="50" extrusionOk="0">
                      <a:moveTo>
                        <a:pt x="68" y="6"/>
                      </a:moveTo>
                      <a:cubicBezTo>
                        <a:pt x="50" y="-4"/>
                        <a:pt x="20" y="-3"/>
                        <a:pt x="6" y="13"/>
                      </a:cubicBezTo>
                      <a:cubicBezTo>
                        <a:pt x="-13" y="34"/>
                        <a:pt x="21" y="58"/>
                        <a:pt x="57" y="47"/>
                      </a:cubicBezTo>
                      <a:cubicBezTo>
                        <a:pt x="84" y="39"/>
                        <a:pt x="85" y="17"/>
                        <a:pt x="68"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41"/>
                <p:cNvSpPr/>
                <p:nvPr/>
              </p:nvSpPr>
              <p:spPr>
                <a:xfrm>
                  <a:off x="3624480" y="976320"/>
                  <a:ext cx="28800" cy="18000"/>
                </a:xfrm>
                <a:custGeom>
                  <a:avLst/>
                  <a:gdLst/>
                  <a:ahLst/>
                  <a:cxnLst/>
                  <a:rect l="l" t="t" r="r" b="b"/>
                  <a:pathLst>
                    <a:path w="80" h="50" extrusionOk="0">
                      <a:moveTo>
                        <a:pt x="12" y="6"/>
                      </a:moveTo>
                      <a:cubicBezTo>
                        <a:pt x="-5" y="17"/>
                        <a:pt x="-4" y="39"/>
                        <a:pt x="23" y="47"/>
                      </a:cubicBezTo>
                      <a:cubicBezTo>
                        <a:pt x="59" y="58"/>
                        <a:pt x="93" y="34"/>
                        <a:pt x="75" y="13"/>
                      </a:cubicBezTo>
                      <a:cubicBezTo>
                        <a:pt x="60" y="-3"/>
                        <a:pt x="30" y="-4"/>
                        <a:pt x="12"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DB10A95A-6381-A1E7-0277-31EA15F71364}"/>
              </a:ext>
            </a:extLst>
          </p:cNvPr>
          <p:cNvSpPr txBox="1">
            <a:spLocks/>
          </p:cNvSpPr>
          <p:nvPr/>
        </p:nvSpPr>
        <p:spPr>
          <a:xfrm>
            <a:off x="1007327" y="11711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F6EB00B3-BB54-CA74-5CB3-4A2702F837DC}"/>
              </a:ext>
            </a:extLst>
          </p:cNvPr>
          <p:cNvSpPr txBox="1"/>
          <p:nvPr/>
        </p:nvSpPr>
        <p:spPr>
          <a:xfrm>
            <a:off x="1007327" y="1411745"/>
            <a:ext cx="3691053" cy="2677656"/>
          </a:xfrm>
          <a:prstGeom prst="rect">
            <a:avLst/>
          </a:prstGeom>
          <a:noFill/>
        </p:spPr>
        <p:txBody>
          <a:bodyPr wrap="square" rtlCol="0">
            <a:spAutoFit/>
          </a:bodyPr>
          <a:lstStyle/>
          <a:p>
            <a:pPr algn="ctr"/>
            <a:r>
              <a:rPr lang="en-US" sz="2000" dirty="0">
                <a:latin typeface="Cascadia Mono SemiBold" panose="020B0609020000020004" pitchFamily="49" charset="0"/>
                <a:ea typeface="Cascadia Mono SemiBold" panose="020B0609020000020004" pitchFamily="49" charset="0"/>
                <a:cs typeface="Cascadia Mono SemiBold" panose="020B0609020000020004" pitchFamily="49" charset="0"/>
              </a:rPr>
              <a:t>While working on this project, we definitely came across various obstacles that we had to debug and learn from. We used all the help we could get!</a:t>
            </a:r>
            <a:b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br>
            <a:br>
              <a:rPr lang="en-US" dirty="0"/>
            </a:br>
            <a:endParaRPr lang="en-IN" dirty="0"/>
          </a:p>
        </p:txBody>
      </p:sp>
      <p:pic>
        <p:nvPicPr>
          <p:cNvPr id="10" name="Picture 9">
            <a:extLst>
              <a:ext uri="{FF2B5EF4-FFF2-40B4-BE49-F238E27FC236}">
                <a16:creationId xmlns:a16="http://schemas.microsoft.com/office/drawing/2014/main" id="{A28A5D78-D412-3B5D-91FE-64D6CF61B629}"/>
              </a:ext>
            </a:extLst>
          </p:cNvPr>
          <p:cNvPicPr>
            <a:picLocks noChangeAspect="1"/>
          </p:cNvPicPr>
          <p:nvPr/>
        </p:nvPicPr>
        <p:blipFill>
          <a:blip r:embed="rId2"/>
          <a:stretch>
            <a:fillRect/>
          </a:stretch>
        </p:blipFill>
        <p:spPr>
          <a:xfrm>
            <a:off x="5097965" y="114765"/>
            <a:ext cx="3691053" cy="2112786"/>
          </a:xfrm>
          <a:prstGeom prst="rect">
            <a:avLst/>
          </a:prstGeom>
        </p:spPr>
      </p:pic>
      <p:pic>
        <p:nvPicPr>
          <p:cNvPr id="3" name="Picture 2">
            <a:extLst>
              <a:ext uri="{FF2B5EF4-FFF2-40B4-BE49-F238E27FC236}">
                <a16:creationId xmlns:a16="http://schemas.microsoft.com/office/drawing/2014/main" id="{B0DA69E8-0B62-9AF4-8AFB-ABDD305C853E}"/>
              </a:ext>
            </a:extLst>
          </p:cNvPr>
          <p:cNvPicPr>
            <a:picLocks noChangeAspect="1"/>
          </p:cNvPicPr>
          <p:nvPr/>
        </p:nvPicPr>
        <p:blipFill>
          <a:blip r:embed="rId3"/>
          <a:stretch>
            <a:fillRect/>
          </a:stretch>
        </p:blipFill>
        <p:spPr>
          <a:xfrm>
            <a:off x="4935249" y="2365204"/>
            <a:ext cx="4016484" cy="2677656"/>
          </a:xfrm>
          <a:prstGeom prst="rect">
            <a:avLst/>
          </a:prstGeom>
        </p:spPr>
      </p:pic>
    </p:spTree>
    <p:extLst>
      <p:ext uri="{BB962C8B-B14F-4D97-AF65-F5344CB8AC3E}">
        <p14:creationId xmlns:p14="http://schemas.microsoft.com/office/powerpoint/2010/main" val="4265258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0;p35">
            <a:extLst>
              <a:ext uri="{FF2B5EF4-FFF2-40B4-BE49-F238E27FC236}">
                <a16:creationId xmlns:a16="http://schemas.microsoft.com/office/drawing/2014/main" id="{DCC7CF4C-1719-D0CC-84BA-B063D9247F61}"/>
              </a:ext>
            </a:extLst>
          </p:cNvPr>
          <p:cNvSpPr txBox="1">
            <a:spLocks/>
          </p:cNvSpPr>
          <p:nvPr/>
        </p:nvSpPr>
        <p:spPr>
          <a:xfrm>
            <a:off x="717395" y="21958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AD71F423-4D73-DC02-E71D-F18A5DA8DCBF}"/>
              </a:ext>
            </a:extLst>
          </p:cNvPr>
          <p:cNvSpPr txBox="1"/>
          <p:nvPr/>
        </p:nvSpPr>
        <p:spPr>
          <a:xfrm>
            <a:off x="717395" y="2268987"/>
            <a:ext cx="3691054" cy="2585323"/>
          </a:xfrm>
          <a:prstGeom prst="rect">
            <a:avLst/>
          </a:prstGeom>
          <a:noFill/>
        </p:spPr>
        <p:txBody>
          <a:bodyPr wrap="square" rtlCol="0">
            <a:spAutoFit/>
          </a:bodyPr>
          <a:lstStyle/>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We learnt to work with advanced functions in Python, while getting a lot of help from the community around the language with all the various resources like custom built modules, and guides. </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BE238755-D31A-2513-1A16-E8C196936D7F}"/>
              </a:ext>
            </a:extLst>
          </p:cNvPr>
          <p:cNvPicPr>
            <a:picLocks noChangeAspect="1"/>
          </p:cNvPicPr>
          <p:nvPr/>
        </p:nvPicPr>
        <p:blipFill>
          <a:blip r:embed="rId2"/>
          <a:stretch>
            <a:fillRect/>
          </a:stretch>
        </p:blipFill>
        <p:spPr>
          <a:xfrm>
            <a:off x="4882883" y="0"/>
            <a:ext cx="4255632" cy="2571750"/>
          </a:xfrm>
          <a:prstGeom prst="rect">
            <a:avLst/>
          </a:prstGeom>
        </p:spPr>
      </p:pic>
      <p:pic>
        <p:nvPicPr>
          <p:cNvPr id="9" name="Picture 8">
            <a:extLst>
              <a:ext uri="{FF2B5EF4-FFF2-40B4-BE49-F238E27FC236}">
                <a16:creationId xmlns:a16="http://schemas.microsoft.com/office/drawing/2014/main" id="{748D86FA-12E9-50C6-690D-EE5EB99D0A21}"/>
              </a:ext>
            </a:extLst>
          </p:cNvPr>
          <p:cNvPicPr>
            <a:picLocks noChangeAspect="1"/>
          </p:cNvPicPr>
          <p:nvPr/>
        </p:nvPicPr>
        <p:blipFill>
          <a:blip r:embed="rId3"/>
          <a:stretch>
            <a:fillRect/>
          </a:stretch>
        </p:blipFill>
        <p:spPr>
          <a:xfrm>
            <a:off x="4882883" y="2743201"/>
            <a:ext cx="4255632" cy="2400300"/>
          </a:xfrm>
          <a:prstGeom prst="rect">
            <a:avLst/>
          </a:prstGeom>
        </p:spPr>
      </p:pic>
      <p:pic>
        <p:nvPicPr>
          <p:cNvPr id="11" name="Picture 10">
            <a:extLst>
              <a:ext uri="{FF2B5EF4-FFF2-40B4-BE49-F238E27FC236}">
                <a16:creationId xmlns:a16="http://schemas.microsoft.com/office/drawing/2014/main" id="{ED931F16-6044-68E0-6C5E-EDB3112718AC}"/>
              </a:ext>
            </a:extLst>
          </p:cNvPr>
          <p:cNvPicPr>
            <a:picLocks noChangeAspect="1"/>
          </p:cNvPicPr>
          <p:nvPr/>
        </p:nvPicPr>
        <p:blipFill>
          <a:blip r:embed="rId4"/>
          <a:stretch>
            <a:fillRect/>
          </a:stretch>
        </p:blipFill>
        <p:spPr>
          <a:xfrm>
            <a:off x="1707320" y="126380"/>
            <a:ext cx="2938346" cy="1903142"/>
          </a:xfrm>
          <a:prstGeom prst="rect">
            <a:avLst/>
          </a:prstGeom>
        </p:spPr>
      </p:pic>
    </p:spTree>
    <p:extLst>
      <p:ext uri="{BB962C8B-B14F-4D97-AF65-F5344CB8AC3E}">
        <p14:creationId xmlns:p14="http://schemas.microsoft.com/office/powerpoint/2010/main" val="213509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82" name="Google Shape;682;p37"/>
          <p:cNvSpPr txBox="1">
            <a:spLocks noGrp="1"/>
          </p:cNvSpPr>
          <p:nvPr>
            <p:ph type="title" idx="6"/>
          </p:nvPr>
        </p:nvSpPr>
        <p:spPr>
          <a:xfrm>
            <a:off x="1641173" y="1292628"/>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01</a:t>
            </a:r>
            <a:endParaRPr dirty="0">
              <a:solidFill>
                <a:srgbClr val="313C71"/>
              </a:solidFill>
            </a:endParaRPr>
          </a:p>
        </p:txBody>
      </p:sp>
      <p:sp>
        <p:nvSpPr>
          <p:cNvPr id="683" name="Google Shape;683;p37"/>
          <p:cNvSpPr txBox="1">
            <a:spLocks noGrp="1"/>
          </p:cNvSpPr>
          <p:nvPr>
            <p:ph type="title" idx="7"/>
          </p:nvPr>
        </p:nvSpPr>
        <p:spPr>
          <a:xfrm>
            <a:off x="1641173" y="302589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04</a:t>
            </a:r>
            <a:endParaRPr dirty="0">
              <a:solidFill>
                <a:srgbClr val="313C71"/>
              </a:solidFill>
            </a:endParaRPr>
          </a:p>
        </p:txBody>
      </p:sp>
      <p:sp>
        <p:nvSpPr>
          <p:cNvPr id="684" name="Google Shape;684;p37"/>
          <p:cNvSpPr txBox="1">
            <a:spLocks noGrp="1"/>
          </p:cNvSpPr>
          <p:nvPr>
            <p:ph type="title" idx="8"/>
          </p:nvPr>
        </p:nvSpPr>
        <p:spPr>
          <a:xfrm>
            <a:off x="4192650" y="129256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02</a:t>
            </a:r>
            <a:endParaRPr dirty="0">
              <a:solidFill>
                <a:srgbClr val="313C71"/>
              </a:solidFill>
            </a:endParaRPr>
          </a:p>
        </p:txBody>
      </p:sp>
      <p:sp>
        <p:nvSpPr>
          <p:cNvPr id="685" name="Google Shape;685;p37"/>
          <p:cNvSpPr txBox="1">
            <a:spLocks noGrp="1"/>
          </p:cNvSpPr>
          <p:nvPr>
            <p:ph type="title" idx="9"/>
          </p:nvPr>
        </p:nvSpPr>
        <p:spPr>
          <a:xfrm>
            <a:off x="4192650" y="3029376"/>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05</a:t>
            </a:r>
            <a:endParaRPr dirty="0">
              <a:solidFill>
                <a:srgbClr val="313C71"/>
              </a:solidFill>
            </a:endParaRPr>
          </a:p>
        </p:txBody>
      </p:sp>
      <p:sp>
        <p:nvSpPr>
          <p:cNvPr id="686" name="Google Shape;686;p37"/>
          <p:cNvSpPr txBox="1">
            <a:spLocks noGrp="1"/>
          </p:cNvSpPr>
          <p:nvPr>
            <p:ph type="title" idx="13"/>
          </p:nvPr>
        </p:nvSpPr>
        <p:spPr>
          <a:xfrm>
            <a:off x="6744127" y="1289725"/>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03</a:t>
            </a:r>
            <a:endParaRPr dirty="0">
              <a:solidFill>
                <a:srgbClr val="313C71"/>
              </a:solidFill>
            </a:endParaRPr>
          </a:p>
        </p:txBody>
      </p:sp>
      <p:sp>
        <p:nvSpPr>
          <p:cNvPr id="687" name="Google Shape;687;p37"/>
          <p:cNvSpPr txBox="1">
            <a:spLocks noGrp="1"/>
          </p:cNvSpPr>
          <p:nvPr>
            <p:ph type="subTitle" idx="14"/>
          </p:nvPr>
        </p:nvSpPr>
        <p:spPr>
          <a:xfrm>
            <a:off x="855688" y="2087416"/>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Problem Statement</a:t>
            </a:r>
          </a:p>
        </p:txBody>
      </p:sp>
      <p:sp>
        <p:nvSpPr>
          <p:cNvPr id="688" name="Google Shape;688;p37"/>
          <p:cNvSpPr txBox="1">
            <a:spLocks noGrp="1"/>
          </p:cNvSpPr>
          <p:nvPr>
            <p:ph type="subTitle" idx="15"/>
          </p:nvPr>
        </p:nvSpPr>
        <p:spPr>
          <a:xfrm>
            <a:off x="3394382" y="1807404"/>
            <a:ext cx="2380800" cy="7580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Modules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Used</a:t>
            </a:r>
          </a:p>
        </p:txBody>
      </p:sp>
      <p:sp>
        <p:nvSpPr>
          <p:cNvPr id="689" name="Google Shape;689;p37"/>
          <p:cNvSpPr txBox="1">
            <a:spLocks noGrp="1"/>
          </p:cNvSpPr>
          <p:nvPr>
            <p:ph type="subTitle" idx="16"/>
          </p:nvPr>
        </p:nvSpPr>
        <p:spPr>
          <a:xfrm>
            <a:off x="5946039" y="2240264"/>
            <a:ext cx="2380800" cy="663904"/>
          </a:xfrm>
          <a:prstGeom prst="rect">
            <a:avLst/>
          </a:prstGeom>
        </p:spPr>
        <p:txBody>
          <a:bodyPr spcFirstLastPara="1" wrap="square" lIns="91425" tIns="91425" rIns="91425" bIns="91425" anchor="b" anchorCtr="0">
            <a:noAutofit/>
          </a:bodyPr>
          <a:lstStyle/>
          <a:p>
            <a:pPr marL="0" indent="0"/>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indent="0"/>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indent="0"/>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indent="0"/>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indent="0"/>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Implementation Details</a:t>
            </a:r>
          </a:p>
          <a:p>
            <a:pPr marL="0" lvl="0" indent="0" algn="ctr" rtl="0">
              <a:spcBef>
                <a:spcPts val="0"/>
              </a:spcBef>
              <a:spcAft>
                <a:spcPts val="0"/>
              </a:spcAft>
              <a:buNone/>
            </a:pP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0" name="Google Shape;690;p37"/>
          <p:cNvSpPr txBox="1">
            <a:spLocks noGrp="1"/>
          </p:cNvSpPr>
          <p:nvPr>
            <p:ph type="subTitle" idx="17"/>
          </p:nvPr>
        </p:nvSpPr>
        <p:spPr>
          <a:xfrm>
            <a:off x="898937" y="3864197"/>
            <a:ext cx="2380800" cy="484800"/>
          </a:xfrm>
          <a:prstGeom prst="rect">
            <a:avLst/>
          </a:prstGeom>
        </p:spPr>
        <p:txBody>
          <a:bodyPr spcFirstLastPara="1" wrap="square" lIns="91425" tIns="91425" rIns="91425" bIns="91425" anchor="b" anchorCtr="0">
            <a:noAutofit/>
          </a:bodyPr>
          <a:lstStyle/>
          <a:p>
            <a:pPr marL="0" marR="0" indent="0" algn="ctr" rtl="0">
              <a:lnSpc>
                <a:spcPct val="115000"/>
              </a:lnSpc>
              <a:spcBef>
                <a:spcPts val="0"/>
              </a:spcBef>
              <a:spcAft>
                <a:spcPts val="0"/>
              </a:spcAft>
            </a:pPr>
            <a:r>
              <a:rPr lang="en-IN" sz="1800" b="1" i="0" dirty="0">
                <a:solidFill>
                  <a:srgbClr val="342E39"/>
                </a:solidFill>
                <a:effectLst/>
                <a:latin typeface="Cascadia Mono SemiBold" panose="020B0609020000020004" pitchFamily="49" charset="0"/>
                <a:ea typeface="Cascadia Mono SemiBold" panose="020B0609020000020004" pitchFamily="49" charset="0"/>
                <a:cs typeface="Cascadia Mono SemiBold" panose="020B0609020000020004" pitchFamily="49" charset="0"/>
              </a:rPr>
              <a:t>Results </a:t>
            </a:r>
            <a:endParaRPr lang="en-IN" dirty="0">
              <a:effectLst/>
            </a:endParaRPr>
          </a:p>
          <a:p>
            <a:pPr marL="0" marR="0" indent="0" algn="ctr" rtl="0">
              <a:lnSpc>
                <a:spcPct val="115000"/>
              </a:lnSpc>
              <a:spcBef>
                <a:spcPts val="0"/>
              </a:spcBef>
              <a:spcAft>
                <a:spcPts val="0"/>
              </a:spcAft>
            </a:pPr>
            <a:r>
              <a:rPr lang="en-IN" sz="1800" b="1" i="0" dirty="0">
                <a:solidFill>
                  <a:srgbClr val="342E39"/>
                </a:solidFill>
                <a:effectLst/>
                <a:latin typeface="Cascadia Mono SemiBold" panose="020B0609020000020004" pitchFamily="49" charset="0"/>
                <a:ea typeface="Cascadia Mono SemiBold" panose="020B0609020000020004" pitchFamily="49" charset="0"/>
                <a:cs typeface="Cascadia Mono SemiBold" panose="020B0609020000020004" pitchFamily="49" charset="0"/>
              </a:rPr>
              <a:t>and Discussion</a:t>
            </a:r>
            <a:endParaRPr lang="en-IN" dirty="0">
              <a:effectLst/>
            </a:endParaRPr>
          </a:p>
        </p:txBody>
      </p:sp>
      <p:sp>
        <p:nvSpPr>
          <p:cNvPr id="691" name="Google Shape;691;p37"/>
          <p:cNvSpPr txBox="1">
            <a:spLocks noGrp="1"/>
          </p:cNvSpPr>
          <p:nvPr>
            <p:ph type="subTitle" idx="18"/>
          </p:nvPr>
        </p:nvSpPr>
        <p:spPr>
          <a:xfrm>
            <a:off x="3509043" y="3864197"/>
            <a:ext cx="2424034"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Learnings from the Project</a:t>
            </a:r>
          </a:p>
        </p:txBody>
      </p:sp>
      <p:grpSp>
        <p:nvGrpSpPr>
          <p:cNvPr id="692" name="Google Shape;692;p37"/>
          <p:cNvGrpSpPr/>
          <p:nvPr/>
        </p:nvGrpSpPr>
        <p:grpSpPr>
          <a:xfrm rot="21009116">
            <a:off x="141127" y="265566"/>
            <a:ext cx="1122695" cy="1248433"/>
            <a:chOff x="565015" y="3294739"/>
            <a:chExt cx="1237903" cy="1356033"/>
          </a:xfrm>
        </p:grpSpPr>
        <p:grpSp>
          <p:nvGrpSpPr>
            <p:cNvPr id="693" name="Google Shape;693;p37"/>
            <p:cNvGrpSpPr/>
            <p:nvPr/>
          </p:nvGrpSpPr>
          <p:grpSpPr>
            <a:xfrm>
              <a:off x="627149" y="3294739"/>
              <a:ext cx="570627" cy="672079"/>
              <a:chOff x="3214099" y="7005214"/>
              <a:chExt cx="570627" cy="672079"/>
            </a:xfrm>
          </p:grpSpPr>
          <p:sp>
            <p:nvSpPr>
              <p:cNvPr id="694" name="Google Shape;694;p37"/>
              <p:cNvSpPr/>
              <p:nvPr/>
            </p:nvSpPr>
            <p:spPr>
              <a:xfrm>
                <a:off x="3214100" y="7005250"/>
                <a:ext cx="570626" cy="672043"/>
              </a:xfrm>
              <a:custGeom>
                <a:avLst/>
                <a:gdLst/>
                <a:ahLst/>
                <a:cxnLst/>
                <a:rect l="l" t="t" r="r" b="b"/>
                <a:pathLst>
                  <a:path w="287" h="338" extrusionOk="0">
                    <a:moveTo>
                      <a:pt x="260" y="79"/>
                    </a:moveTo>
                    <a:cubicBezTo>
                      <a:pt x="258" y="79"/>
                      <a:pt x="257" y="79"/>
                      <a:pt x="255" y="80"/>
                    </a:cubicBezTo>
                    <a:cubicBezTo>
                      <a:pt x="253" y="80"/>
                      <a:pt x="250" y="81"/>
                      <a:pt x="246" y="81"/>
                    </a:cubicBezTo>
                    <a:cubicBezTo>
                      <a:pt x="245" y="82"/>
                      <a:pt x="244" y="82"/>
                      <a:pt x="242" y="82"/>
                    </a:cubicBezTo>
                    <a:cubicBezTo>
                      <a:pt x="241" y="83"/>
                      <a:pt x="240" y="83"/>
                      <a:pt x="238" y="83"/>
                    </a:cubicBezTo>
                    <a:cubicBezTo>
                      <a:pt x="226" y="86"/>
                      <a:pt x="207" y="90"/>
                      <a:pt x="180" y="96"/>
                    </a:cubicBezTo>
                    <a:cubicBezTo>
                      <a:pt x="161" y="100"/>
                      <a:pt x="139" y="104"/>
                      <a:pt x="112" y="110"/>
                    </a:cubicBezTo>
                    <a:lnTo>
                      <a:pt x="112" y="101"/>
                    </a:lnTo>
                    <a:lnTo>
                      <a:pt x="263" y="69"/>
                    </a:lnTo>
                    <a:lnTo>
                      <a:pt x="263" y="78"/>
                    </a:lnTo>
                    <a:cubicBezTo>
                      <a:pt x="262" y="78"/>
                      <a:pt x="261" y="78"/>
                      <a:pt x="260" y="79"/>
                    </a:cubicBezTo>
                    <a:moveTo>
                      <a:pt x="287" y="18"/>
                    </a:moveTo>
                    <a:lnTo>
                      <a:pt x="283" y="18"/>
                    </a:lnTo>
                    <a:lnTo>
                      <a:pt x="287" y="18"/>
                    </a:lnTo>
                    <a:cubicBezTo>
                      <a:pt x="287" y="13"/>
                      <a:pt x="284" y="8"/>
                      <a:pt x="280" y="4"/>
                    </a:cubicBezTo>
                    <a:cubicBezTo>
                      <a:pt x="273" y="-2"/>
                      <a:pt x="270" y="-1"/>
                      <a:pt x="231" y="8"/>
                    </a:cubicBezTo>
                    <a:cubicBezTo>
                      <a:pt x="207" y="13"/>
                      <a:pt x="167" y="23"/>
                      <a:pt x="102" y="36"/>
                    </a:cubicBezTo>
                    <a:cubicBezTo>
                      <a:pt x="94" y="37"/>
                      <a:pt x="88" y="45"/>
                      <a:pt x="88" y="53"/>
                    </a:cubicBezTo>
                    <a:lnTo>
                      <a:pt x="88" y="248"/>
                    </a:lnTo>
                    <a:cubicBezTo>
                      <a:pt x="66" y="237"/>
                      <a:pt x="35" y="241"/>
                      <a:pt x="16" y="260"/>
                    </a:cubicBezTo>
                    <a:cubicBezTo>
                      <a:pt x="13" y="263"/>
                      <a:pt x="11" y="265"/>
                      <a:pt x="9" y="268"/>
                    </a:cubicBezTo>
                    <a:cubicBezTo>
                      <a:pt x="1" y="280"/>
                      <a:pt x="-2" y="293"/>
                      <a:pt x="2" y="306"/>
                    </a:cubicBezTo>
                    <a:cubicBezTo>
                      <a:pt x="5" y="318"/>
                      <a:pt x="14" y="328"/>
                      <a:pt x="28" y="333"/>
                    </a:cubicBezTo>
                    <a:cubicBezTo>
                      <a:pt x="35" y="336"/>
                      <a:pt x="42" y="338"/>
                      <a:pt x="50" y="338"/>
                    </a:cubicBezTo>
                    <a:cubicBezTo>
                      <a:pt x="68" y="338"/>
                      <a:pt x="87" y="330"/>
                      <a:pt x="99" y="316"/>
                    </a:cubicBezTo>
                    <a:cubicBezTo>
                      <a:pt x="106" y="309"/>
                      <a:pt x="109" y="304"/>
                      <a:pt x="111" y="291"/>
                    </a:cubicBezTo>
                    <a:cubicBezTo>
                      <a:pt x="113" y="276"/>
                      <a:pt x="113" y="251"/>
                      <a:pt x="112" y="202"/>
                    </a:cubicBezTo>
                    <a:cubicBezTo>
                      <a:pt x="112" y="183"/>
                      <a:pt x="112" y="161"/>
                      <a:pt x="112" y="135"/>
                    </a:cubicBezTo>
                    <a:lnTo>
                      <a:pt x="263" y="102"/>
                    </a:lnTo>
                    <a:lnTo>
                      <a:pt x="263" y="220"/>
                    </a:lnTo>
                    <a:cubicBezTo>
                      <a:pt x="237" y="206"/>
                      <a:pt x="204" y="216"/>
                      <a:pt x="187" y="235"/>
                    </a:cubicBezTo>
                    <a:cubicBezTo>
                      <a:pt x="178" y="244"/>
                      <a:pt x="174" y="255"/>
                      <a:pt x="174" y="267"/>
                    </a:cubicBezTo>
                    <a:cubicBezTo>
                      <a:pt x="174" y="270"/>
                      <a:pt x="174" y="274"/>
                      <a:pt x="175" y="277"/>
                    </a:cubicBezTo>
                    <a:cubicBezTo>
                      <a:pt x="179" y="290"/>
                      <a:pt x="190" y="301"/>
                      <a:pt x="205" y="306"/>
                    </a:cubicBezTo>
                    <a:cubicBezTo>
                      <a:pt x="211" y="308"/>
                      <a:pt x="217" y="309"/>
                      <a:pt x="224" y="309"/>
                    </a:cubicBezTo>
                    <a:cubicBezTo>
                      <a:pt x="256" y="309"/>
                      <a:pt x="284" y="287"/>
                      <a:pt x="286" y="260"/>
                    </a:cubicBezTo>
                    <a:cubicBezTo>
                      <a:pt x="286" y="259"/>
                      <a:pt x="286" y="259"/>
                      <a:pt x="286" y="258"/>
                    </a:cubicBezTo>
                    <a:cubicBezTo>
                      <a:pt x="287" y="240"/>
                      <a:pt x="287" y="41"/>
                      <a:pt x="287" y="1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95" name="Google Shape;695;p37"/>
              <p:cNvGrpSpPr/>
              <p:nvPr/>
            </p:nvGrpSpPr>
            <p:grpSpPr>
              <a:xfrm>
                <a:off x="3214099" y="7005214"/>
                <a:ext cx="570626" cy="672039"/>
                <a:chOff x="4274280" y="1102320"/>
                <a:chExt cx="103320" cy="121680"/>
              </a:xfrm>
            </p:grpSpPr>
            <p:sp>
              <p:nvSpPr>
                <p:cNvPr id="696" name="Google Shape;696;p37"/>
                <p:cNvSpPr/>
                <p:nvPr/>
              </p:nvSpPr>
              <p:spPr>
                <a:xfrm>
                  <a:off x="4275720" y="1103760"/>
                  <a:ext cx="100440" cy="118800"/>
                </a:xfrm>
                <a:custGeom>
                  <a:avLst/>
                  <a:gdLst/>
                  <a:ahLst/>
                  <a:cxnLst/>
                  <a:rect l="l" t="t" r="r" b="b"/>
                  <a:pathLst>
                    <a:path w="279" h="330" extrusionOk="0">
                      <a:moveTo>
                        <a:pt x="259" y="65"/>
                      </a:moveTo>
                      <a:lnTo>
                        <a:pt x="259" y="74"/>
                      </a:lnTo>
                      <a:cubicBezTo>
                        <a:pt x="255" y="75"/>
                        <a:pt x="249" y="76"/>
                        <a:pt x="239" y="78"/>
                      </a:cubicBezTo>
                      <a:cubicBezTo>
                        <a:pt x="218" y="83"/>
                        <a:pt x="180" y="91"/>
                        <a:pt x="109" y="106"/>
                      </a:cubicBezTo>
                      <a:lnTo>
                        <a:pt x="109" y="97"/>
                      </a:lnTo>
                      <a:lnTo>
                        <a:pt x="259" y="65"/>
                      </a:lnTo>
                      <a:moveTo>
                        <a:pt x="279" y="14"/>
                      </a:moveTo>
                      <a:cubicBezTo>
                        <a:pt x="279" y="10"/>
                        <a:pt x="277" y="6"/>
                        <a:pt x="274" y="3"/>
                      </a:cubicBezTo>
                      <a:cubicBezTo>
                        <a:pt x="264" y="-5"/>
                        <a:pt x="264" y="2"/>
                        <a:pt x="100" y="35"/>
                      </a:cubicBezTo>
                      <a:cubicBezTo>
                        <a:pt x="93" y="37"/>
                        <a:pt x="88" y="43"/>
                        <a:pt x="88" y="49"/>
                      </a:cubicBezTo>
                      <a:lnTo>
                        <a:pt x="88" y="251"/>
                      </a:lnTo>
                      <a:cubicBezTo>
                        <a:pt x="67" y="236"/>
                        <a:pt x="34" y="240"/>
                        <a:pt x="15" y="259"/>
                      </a:cubicBezTo>
                      <a:cubicBezTo>
                        <a:pt x="12" y="261"/>
                        <a:pt x="10" y="264"/>
                        <a:pt x="8" y="266"/>
                      </a:cubicBezTo>
                      <a:cubicBezTo>
                        <a:pt x="-7" y="289"/>
                        <a:pt x="1" y="315"/>
                        <a:pt x="25" y="326"/>
                      </a:cubicBezTo>
                      <a:cubicBezTo>
                        <a:pt x="48" y="335"/>
                        <a:pt x="77" y="328"/>
                        <a:pt x="93" y="310"/>
                      </a:cubicBezTo>
                      <a:cubicBezTo>
                        <a:pt x="99" y="303"/>
                        <a:pt x="102" y="299"/>
                        <a:pt x="103" y="286"/>
                      </a:cubicBezTo>
                      <a:cubicBezTo>
                        <a:pt x="106" y="266"/>
                        <a:pt x="105" y="227"/>
                        <a:pt x="105" y="127"/>
                      </a:cubicBezTo>
                      <a:lnTo>
                        <a:pt x="263" y="94"/>
                      </a:lnTo>
                      <a:lnTo>
                        <a:pt x="263" y="223"/>
                      </a:lnTo>
                      <a:cubicBezTo>
                        <a:pt x="239" y="205"/>
                        <a:pt x="204" y="214"/>
                        <a:pt x="186" y="233"/>
                      </a:cubicBezTo>
                      <a:cubicBezTo>
                        <a:pt x="178" y="241"/>
                        <a:pt x="174" y="252"/>
                        <a:pt x="174" y="263"/>
                      </a:cubicBezTo>
                      <a:cubicBezTo>
                        <a:pt x="174" y="266"/>
                        <a:pt x="175" y="269"/>
                        <a:pt x="175" y="272"/>
                      </a:cubicBezTo>
                      <a:cubicBezTo>
                        <a:pt x="179" y="285"/>
                        <a:pt x="189" y="294"/>
                        <a:pt x="202" y="298"/>
                      </a:cubicBezTo>
                      <a:cubicBezTo>
                        <a:pt x="208" y="300"/>
                        <a:pt x="214" y="301"/>
                        <a:pt x="221" y="301"/>
                      </a:cubicBezTo>
                      <a:cubicBezTo>
                        <a:pt x="249" y="301"/>
                        <a:pt x="277" y="281"/>
                        <a:pt x="279" y="255"/>
                      </a:cubicBezTo>
                      <a:lnTo>
                        <a:pt x="279" y="254"/>
                      </a:lnTo>
                      <a:cubicBezTo>
                        <a:pt x="280" y="235"/>
                        <a:pt x="279" y="15"/>
                        <a:pt x="279" y="1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37"/>
                <p:cNvSpPr/>
                <p:nvPr/>
              </p:nvSpPr>
              <p:spPr>
                <a:xfrm>
                  <a:off x="4338360" y="1187640"/>
                  <a:ext cx="37800" cy="24840"/>
                </a:xfrm>
                <a:custGeom>
                  <a:avLst/>
                  <a:gdLst/>
                  <a:ahLst/>
                  <a:cxnLst/>
                  <a:rect l="l" t="t" r="r" b="b"/>
                  <a:pathLst>
                    <a:path w="105" h="69" extrusionOk="0">
                      <a:moveTo>
                        <a:pt x="45" y="17"/>
                      </a:moveTo>
                      <a:cubicBezTo>
                        <a:pt x="33" y="13"/>
                        <a:pt x="22" y="8"/>
                        <a:pt x="12" y="0"/>
                      </a:cubicBezTo>
                      <a:cubicBezTo>
                        <a:pt x="4" y="8"/>
                        <a:pt x="0" y="19"/>
                        <a:pt x="0" y="30"/>
                      </a:cubicBezTo>
                      <a:cubicBezTo>
                        <a:pt x="0" y="33"/>
                        <a:pt x="1" y="36"/>
                        <a:pt x="1" y="39"/>
                      </a:cubicBezTo>
                      <a:cubicBezTo>
                        <a:pt x="5" y="52"/>
                        <a:pt x="15" y="61"/>
                        <a:pt x="28" y="65"/>
                      </a:cubicBezTo>
                      <a:cubicBezTo>
                        <a:pt x="34" y="67"/>
                        <a:pt x="40" y="69"/>
                        <a:pt x="47" y="69"/>
                      </a:cubicBezTo>
                      <a:cubicBezTo>
                        <a:pt x="75" y="69"/>
                        <a:pt x="103" y="48"/>
                        <a:pt x="104" y="22"/>
                      </a:cubicBezTo>
                      <a:cubicBezTo>
                        <a:pt x="105" y="22"/>
                        <a:pt x="105" y="22"/>
                        <a:pt x="105" y="21"/>
                      </a:cubicBezTo>
                      <a:cubicBezTo>
                        <a:pt x="85" y="25"/>
                        <a:pt x="64" y="23"/>
                        <a:pt x="45" y="1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8" name="Google Shape;698;p37"/>
                <p:cNvSpPr/>
                <p:nvPr/>
              </p:nvSpPr>
              <p:spPr>
                <a:xfrm>
                  <a:off x="4275720" y="1197000"/>
                  <a:ext cx="37080" cy="25560"/>
                </a:xfrm>
                <a:custGeom>
                  <a:avLst/>
                  <a:gdLst/>
                  <a:ahLst/>
                  <a:cxnLst/>
                  <a:rect l="l" t="t" r="r" b="b"/>
                  <a:pathLst>
                    <a:path w="103" h="71" extrusionOk="0">
                      <a:moveTo>
                        <a:pt x="54" y="22"/>
                      </a:moveTo>
                      <a:cubicBezTo>
                        <a:pt x="40" y="17"/>
                        <a:pt x="26" y="10"/>
                        <a:pt x="15" y="0"/>
                      </a:cubicBezTo>
                      <a:cubicBezTo>
                        <a:pt x="12" y="2"/>
                        <a:pt x="10" y="5"/>
                        <a:pt x="8" y="7"/>
                      </a:cubicBezTo>
                      <a:cubicBezTo>
                        <a:pt x="-7" y="30"/>
                        <a:pt x="0" y="56"/>
                        <a:pt x="25" y="67"/>
                      </a:cubicBezTo>
                      <a:cubicBezTo>
                        <a:pt x="48" y="76"/>
                        <a:pt x="77" y="69"/>
                        <a:pt x="93" y="51"/>
                      </a:cubicBezTo>
                      <a:cubicBezTo>
                        <a:pt x="99" y="44"/>
                        <a:pt x="102" y="40"/>
                        <a:pt x="103" y="27"/>
                      </a:cubicBezTo>
                      <a:cubicBezTo>
                        <a:pt x="87" y="29"/>
                        <a:pt x="70" y="27"/>
                        <a:pt x="54" y="22"/>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9" name="Google Shape;699;p37"/>
                <p:cNvSpPr/>
                <p:nvPr/>
              </p:nvSpPr>
              <p:spPr>
                <a:xfrm>
                  <a:off x="4315320" y="1116000"/>
                  <a:ext cx="42480" cy="12240"/>
                </a:xfrm>
                <a:custGeom>
                  <a:avLst/>
                  <a:gdLst/>
                  <a:ahLst/>
                  <a:cxnLst/>
                  <a:rect l="l" t="t" r="r" b="b"/>
                  <a:pathLst>
                    <a:path w="118" h="34" extrusionOk="0">
                      <a:moveTo>
                        <a:pt x="2" y="27"/>
                      </a:moveTo>
                      <a:cubicBezTo>
                        <a:pt x="11" y="23"/>
                        <a:pt x="20" y="20"/>
                        <a:pt x="29" y="17"/>
                      </a:cubicBezTo>
                      <a:cubicBezTo>
                        <a:pt x="39" y="14"/>
                        <a:pt x="48" y="12"/>
                        <a:pt x="57" y="10"/>
                      </a:cubicBezTo>
                      <a:cubicBezTo>
                        <a:pt x="67" y="8"/>
                        <a:pt x="76" y="6"/>
                        <a:pt x="86" y="4"/>
                      </a:cubicBezTo>
                      <a:cubicBezTo>
                        <a:pt x="95" y="3"/>
                        <a:pt x="105" y="1"/>
                        <a:pt x="114" y="0"/>
                      </a:cubicBezTo>
                      <a:cubicBezTo>
                        <a:pt x="117" y="0"/>
                        <a:pt x="118" y="2"/>
                        <a:pt x="118" y="4"/>
                      </a:cubicBezTo>
                      <a:cubicBezTo>
                        <a:pt x="119" y="6"/>
                        <a:pt x="118" y="7"/>
                        <a:pt x="116" y="8"/>
                      </a:cubicBezTo>
                      <a:cubicBezTo>
                        <a:pt x="107" y="11"/>
                        <a:pt x="98" y="14"/>
                        <a:pt x="89" y="17"/>
                      </a:cubicBezTo>
                      <a:cubicBezTo>
                        <a:pt x="79" y="20"/>
                        <a:pt x="70" y="22"/>
                        <a:pt x="61" y="24"/>
                      </a:cubicBezTo>
                      <a:cubicBezTo>
                        <a:pt x="51" y="26"/>
                        <a:pt x="42" y="28"/>
                        <a:pt x="32" y="30"/>
                      </a:cubicBezTo>
                      <a:cubicBezTo>
                        <a:pt x="23" y="32"/>
                        <a:pt x="13" y="33"/>
                        <a:pt x="4" y="34"/>
                      </a:cubicBezTo>
                      <a:cubicBezTo>
                        <a:pt x="2" y="34"/>
                        <a:pt x="0" y="32"/>
                        <a:pt x="0" y="30"/>
                      </a:cubicBezTo>
                      <a:cubicBezTo>
                        <a:pt x="0" y="29"/>
                        <a:pt x="1" y="27"/>
                        <a:pt x="2" y="2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37"/>
                <p:cNvSpPr/>
                <p:nvPr/>
              </p:nvSpPr>
              <p:spPr>
                <a:xfrm>
                  <a:off x="4274280" y="1102320"/>
                  <a:ext cx="103320" cy="121680"/>
                </a:xfrm>
                <a:custGeom>
                  <a:avLst/>
                  <a:gdLst/>
                  <a:ahLst/>
                  <a:cxnLst/>
                  <a:rect l="l" t="t" r="r" b="b"/>
                  <a:pathLst>
                    <a:path w="287" h="338" extrusionOk="0">
                      <a:moveTo>
                        <a:pt x="279" y="258"/>
                      </a:moveTo>
                      <a:lnTo>
                        <a:pt x="279" y="258"/>
                      </a:lnTo>
                      <a:lnTo>
                        <a:pt x="279" y="259"/>
                      </a:lnTo>
                      <a:cubicBezTo>
                        <a:pt x="277" y="282"/>
                        <a:pt x="252" y="302"/>
                        <a:pt x="225" y="302"/>
                      </a:cubicBezTo>
                      <a:cubicBezTo>
                        <a:pt x="219" y="302"/>
                        <a:pt x="213" y="301"/>
                        <a:pt x="207" y="299"/>
                      </a:cubicBezTo>
                      <a:cubicBezTo>
                        <a:pt x="195" y="295"/>
                        <a:pt x="186" y="286"/>
                        <a:pt x="183" y="275"/>
                      </a:cubicBezTo>
                      <a:cubicBezTo>
                        <a:pt x="182" y="272"/>
                        <a:pt x="182" y="269"/>
                        <a:pt x="182" y="267"/>
                      </a:cubicBezTo>
                      <a:cubicBezTo>
                        <a:pt x="182" y="257"/>
                        <a:pt x="185" y="248"/>
                        <a:pt x="193" y="240"/>
                      </a:cubicBezTo>
                      <a:cubicBezTo>
                        <a:pt x="209" y="222"/>
                        <a:pt x="242" y="213"/>
                        <a:pt x="265" y="230"/>
                      </a:cubicBezTo>
                      <a:cubicBezTo>
                        <a:pt x="266" y="231"/>
                        <a:pt x="268" y="231"/>
                        <a:pt x="269" y="230"/>
                      </a:cubicBezTo>
                      <a:cubicBezTo>
                        <a:pt x="270" y="230"/>
                        <a:pt x="271" y="228"/>
                        <a:pt x="271" y="227"/>
                      </a:cubicBezTo>
                      <a:lnTo>
                        <a:pt x="271" y="98"/>
                      </a:lnTo>
                      <a:cubicBezTo>
                        <a:pt x="271" y="96"/>
                        <a:pt x="270" y="95"/>
                        <a:pt x="269" y="95"/>
                      </a:cubicBezTo>
                      <a:cubicBezTo>
                        <a:pt x="269" y="94"/>
                        <a:pt x="267" y="94"/>
                        <a:pt x="266" y="94"/>
                      </a:cubicBezTo>
                      <a:lnTo>
                        <a:pt x="108" y="128"/>
                      </a:lnTo>
                      <a:cubicBezTo>
                        <a:pt x="106" y="128"/>
                        <a:pt x="105" y="130"/>
                        <a:pt x="105" y="131"/>
                      </a:cubicBezTo>
                      <a:cubicBezTo>
                        <a:pt x="105" y="159"/>
                        <a:pt x="105" y="182"/>
                        <a:pt x="105" y="202"/>
                      </a:cubicBezTo>
                      <a:cubicBezTo>
                        <a:pt x="105" y="251"/>
                        <a:pt x="105" y="276"/>
                        <a:pt x="104" y="290"/>
                      </a:cubicBezTo>
                      <a:cubicBezTo>
                        <a:pt x="102" y="301"/>
                        <a:pt x="99" y="305"/>
                        <a:pt x="94" y="311"/>
                      </a:cubicBezTo>
                      <a:cubicBezTo>
                        <a:pt x="79" y="328"/>
                        <a:pt x="52" y="335"/>
                        <a:pt x="31" y="326"/>
                      </a:cubicBezTo>
                      <a:cubicBezTo>
                        <a:pt x="20" y="322"/>
                        <a:pt x="12" y="314"/>
                        <a:pt x="9" y="303"/>
                      </a:cubicBezTo>
                      <a:cubicBezTo>
                        <a:pt x="6" y="293"/>
                        <a:pt x="9" y="282"/>
                        <a:pt x="15" y="273"/>
                      </a:cubicBezTo>
                      <a:cubicBezTo>
                        <a:pt x="17" y="270"/>
                        <a:pt x="19" y="268"/>
                        <a:pt x="21" y="266"/>
                      </a:cubicBezTo>
                      <a:cubicBezTo>
                        <a:pt x="32" y="255"/>
                        <a:pt x="47" y="249"/>
                        <a:pt x="62" y="249"/>
                      </a:cubicBezTo>
                      <a:cubicBezTo>
                        <a:pt x="72" y="249"/>
                        <a:pt x="82" y="252"/>
                        <a:pt x="90" y="258"/>
                      </a:cubicBezTo>
                      <a:cubicBezTo>
                        <a:pt x="91" y="259"/>
                        <a:pt x="93" y="259"/>
                        <a:pt x="94" y="258"/>
                      </a:cubicBezTo>
                      <a:cubicBezTo>
                        <a:pt x="96" y="257"/>
                        <a:pt x="96" y="256"/>
                        <a:pt x="96" y="255"/>
                      </a:cubicBezTo>
                      <a:lnTo>
                        <a:pt x="96" y="53"/>
                      </a:lnTo>
                      <a:cubicBezTo>
                        <a:pt x="96" y="48"/>
                        <a:pt x="100" y="44"/>
                        <a:pt x="104" y="43"/>
                      </a:cubicBezTo>
                      <a:cubicBezTo>
                        <a:pt x="169" y="30"/>
                        <a:pt x="209" y="21"/>
                        <a:pt x="233" y="15"/>
                      </a:cubicBezTo>
                      <a:cubicBezTo>
                        <a:pt x="270" y="7"/>
                        <a:pt x="271" y="7"/>
                        <a:pt x="276" y="10"/>
                      </a:cubicBezTo>
                      <a:cubicBezTo>
                        <a:pt x="278" y="12"/>
                        <a:pt x="279" y="15"/>
                        <a:pt x="279" y="18"/>
                      </a:cubicBezTo>
                      <a:lnTo>
                        <a:pt x="279" y="18"/>
                      </a:lnTo>
                      <a:cubicBezTo>
                        <a:pt x="280" y="101"/>
                        <a:pt x="279" y="243"/>
                        <a:pt x="279" y="258"/>
                      </a:cubicBezTo>
                      <a:moveTo>
                        <a:pt x="287" y="18"/>
                      </a:moveTo>
                      <a:lnTo>
                        <a:pt x="283" y="18"/>
                      </a:lnTo>
                      <a:lnTo>
                        <a:pt x="287" y="18"/>
                      </a:lnTo>
                      <a:cubicBezTo>
                        <a:pt x="287" y="13"/>
                        <a:pt x="285" y="8"/>
                        <a:pt x="281" y="4"/>
                      </a:cubicBezTo>
                      <a:cubicBezTo>
                        <a:pt x="273" y="-2"/>
                        <a:pt x="270" y="-1"/>
                        <a:pt x="231" y="8"/>
                      </a:cubicBezTo>
                      <a:cubicBezTo>
                        <a:pt x="207" y="13"/>
                        <a:pt x="167" y="23"/>
                        <a:pt x="103" y="36"/>
                      </a:cubicBezTo>
                      <a:cubicBezTo>
                        <a:pt x="95" y="37"/>
                        <a:pt x="89" y="45"/>
                        <a:pt x="89" y="53"/>
                      </a:cubicBezTo>
                      <a:lnTo>
                        <a:pt x="89" y="248"/>
                      </a:lnTo>
                      <a:cubicBezTo>
                        <a:pt x="66" y="237"/>
                        <a:pt x="35" y="241"/>
                        <a:pt x="16" y="260"/>
                      </a:cubicBezTo>
                      <a:cubicBezTo>
                        <a:pt x="14" y="263"/>
                        <a:pt x="11" y="265"/>
                        <a:pt x="9" y="268"/>
                      </a:cubicBezTo>
                      <a:cubicBezTo>
                        <a:pt x="1" y="280"/>
                        <a:pt x="-2" y="293"/>
                        <a:pt x="2" y="306"/>
                      </a:cubicBezTo>
                      <a:cubicBezTo>
                        <a:pt x="6" y="318"/>
                        <a:pt x="15" y="328"/>
                        <a:pt x="28" y="333"/>
                      </a:cubicBezTo>
                      <a:cubicBezTo>
                        <a:pt x="35" y="336"/>
                        <a:pt x="43" y="338"/>
                        <a:pt x="50" y="338"/>
                      </a:cubicBezTo>
                      <a:cubicBezTo>
                        <a:pt x="69" y="338"/>
                        <a:pt x="87" y="330"/>
                        <a:pt x="100" y="316"/>
                      </a:cubicBezTo>
                      <a:cubicBezTo>
                        <a:pt x="106" y="309"/>
                        <a:pt x="109" y="304"/>
                        <a:pt x="111" y="291"/>
                      </a:cubicBezTo>
                      <a:cubicBezTo>
                        <a:pt x="113" y="276"/>
                        <a:pt x="113" y="251"/>
                        <a:pt x="113" y="202"/>
                      </a:cubicBezTo>
                      <a:cubicBezTo>
                        <a:pt x="113" y="183"/>
                        <a:pt x="113" y="161"/>
                        <a:pt x="113" y="135"/>
                      </a:cubicBezTo>
                      <a:lnTo>
                        <a:pt x="263" y="102"/>
                      </a:lnTo>
                      <a:lnTo>
                        <a:pt x="263" y="220"/>
                      </a:lnTo>
                      <a:cubicBezTo>
                        <a:pt x="237" y="206"/>
                        <a:pt x="205" y="216"/>
                        <a:pt x="187" y="235"/>
                      </a:cubicBezTo>
                      <a:cubicBezTo>
                        <a:pt x="178" y="244"/>
                        <a:pt x="174" y="255"/>
                        <a:pt x="174" y="267"/>
                      </a:cubicBezTo>
                      <a:cubicBezTo>
                        <a:pt x="174" y="270"/>
                        <a:pt x="175" y="274"/>
                        <a:pt x="176" y="277"/>
                      </a:cubicBezTo>
                      <a:cubicBezTo>
                        <a:pt x="180" y="290"/>
                        <a:pt x="190" y="301"/>
                        <a:pt x="205" y="306"/>
                      </a:cubicBezTo>
                      <a:cubicBezTo>
                        <a:pt x="211" y="308"/>
                        <a:pt x="218" y="309"/>
                        <a:pt x="225" y="309"/>
                      </a:cubicBezTo>
                      <a:cubicBezTo>
                        <a:pt x="256" y="309"/>
                        <a:pt x="284" y="287"/>
                        <a:pt x="286" y="260"/>
                      </a:cubicBezTo>
                      <a:cubicBezTo>
                        <a:pt x="286" y="259"/>
                        <a:pt x="286" y="259"/>
                        <a:pt x="286" y="258"/>
                      </a:cubicBezTo>
                      <a:cubicBezTo>
                        <a:pt x="287" y="240"/>
                        <a:pt x="287" y="41"/>
                        <a:pt x="287"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1" name="Google Shape;701;p37"/>
                <p:cNvSpPr/>
                <p:nvPr/>
              </p:nvSpPr>
              <p:spPr>
                <a:xfrm>
                  <a:off x="4312080" y="1124280"/>
                  <a:ext cx="59760" cy="20880"/>
                </a:xfrm>
                <a:custGeom>
                  <a:avLst/>
                  <a:gdLst/>
                  <a:ahLst/>
                  <a:cxnLst/>
                  <a:rect l="l" t="t" r="r" b="b"/>
                  <a:pathLst>
                    <a:path w="166" h="58" extrusionOk="0">
                      <a:moveTo>
                        <a:pt x="158" y="17"/>
                      </a:moveTo>
                      <a:cubicBezTo>
                        <a:pt x="154" y="18"/>
                        <a:pt x="148" y="19"/>
                        <a:pt x="138" y="21"/>
                      </a:cubicBezTo>
                      <a:cubicBezTo>
                        <a:pt x="117" y="26"/>
                        <a:pt x="79" y="34"/>
                        <a:pt x="8" y="49"/>
                      </a:cubicBezTo>
                      <a:lnTo>
                        <a:pt x="8" y="40"/>
                      </a:lnTo>
                      <a:lnTo>
                        <a:pt x="158" y="8"/>
                      </a:lnTo>
                      <a:lnTo>
                        <a:pt x="158" y="17"/>
                      </a:lnTo>
                      <a:moveTo>
                        <a:pt x="161" y="0"/>
                      </a:moveTo>
                      <a:lnTo>
                        <a:pt x="3" y="33"/>
                      </a:lnTo>
                      <a:cubicBezTo>
                        <a:pt x="1" y="34"/>
                        <a:pt x="0" y="35"/>
                        <a:pt x="0" y="37"/>
                      </a:cubicBezTo>
                      <a:lnTo>
                        <a:pt x="0" y="54"/>
                      </a:lnTo>
                      <a:cubicBezTo>
                        <a:pt x="0" y="55"/>
                        <a:pt x="0" y="56"/>
                        <a:pt x="1" y="57"/>
                      </a:cubicBezTo>
                      <a:cubicBezTo>
                        <a:pt x="2" y="57"/>
                        <a:pt x="3" y="58"/>
                        <a:pt x="4" y="58"/>
                      </a:cubicBezTo>
                      <a:lnTo>
                        <a:pt x="5" y="58"/>
                      </a:lnTo>
                      <a:cubicBezTo>
                        <a:pt x="79" y="42"/>
                        <a:pt x="119" y="33"/>
                        <a:pt x="140" y="29"/>
                      </a:cubicBezTo>
                      <a:cubicBezTo>
                        <a:pt x="156" y="25"/>
                        <a:pt x="161" y="24"/>
                        <a:pt x="162" y="24"/>
                      </a:cubicBezTo>
                      <a:cubicBezTo>
                        <a:pt x="164" y="24"/>
                        <a:pt x="166" y="22"/>
                        <a:pt x="166" y="20"/>
                      </a:cubicBezTo>
                      <a:lnTo>
                        <a:pt x="166" y="3"/>
                      </a:lnTo>
                      <a:cubicBezTo>
                        <a:pt x="166" y="2"/>
                        <a:pt x="165" y="1"/>
                        <a:pt x="164" y="0"/>
                      </a:cubicBezTo>
                      <a:cubicBezTo>
                        <a:pt x="164" y="0"/>
                        <a:pt x="162" y="-1"/>
                        <a:pt x="16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02" name="Google Shape;702;p37"/>
            <p:cNvGrpSpPr/>
            <p:nvPr/>
          </p:nvGrpSpPr>
          <p:grpSpPr>
            <a:xfrm rot="-665754">
              <a:off x="619124" y="3876308"/>
              <a:ext cx="1129685" cy="672041"/>
              <a:chOff x="2748850" y="5585582"/>
              <a:chExt cx="1236688" cy="735696"/>
            </a:xfrm>
          </p:grpSpPr>
          <p:sp>
            <p:nvSpPr>
              <p:cNvPr id="703" name="Google Shape;703;p3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04" name="Google Shape;704;p37"/>
              <p:cNvGrpSpPr/>
              <p:nvPr/>
            </p:nvGrpSpPr>
            <p:grpSpPr>
              <a:xfrm>
                <a:off x="2748851" y="5585582"/>
                <a:ext cx="1236688" cy="735664"/>
                <a:chOff x="4190400" y="845280"/>
                <a:chExt cx="223920" cy="133200"/>
              </a:xfrm>
            </p:grpSpPr>
            <p:sp>
              <p:nvSpPr>
                <p:cNvPr id="705" name="Google Shape;705;p3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3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707;p3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708;p3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3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3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711;p3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3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3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3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3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716;p3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7" name="Google Shape;717;p3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2" name="Google Shape;530;p35">
            <a:extLst>
              <a:ext uri="{FF2B5EF4-FFF2-40B4-BE49-F238E27FC236}">
                <a16:creationId xmlns:a16="http://schemas.microsoft.com/office/drawing/2014/main" id="{81DD23CE-B867-9CD3-13FE-DB3C4A0961FE}"/>
              </a:ext>
            </a:extLst>
          </p:cNvPr>
          <p:cNvSpPr txBox="1">
            <a:spLocks/>
          </p:cNvSpPr>
          <p:nvPr/>
        </p:nvSpPr>
        <p:spPr>
          <a:xfrm>
            <a:off x="1365462" y="38162"/>
            <a:ext cx="6603943" cy="8516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676" name="Google Shape;676;p37"/>
          <p:cNvSpPr txBox="1">
            <a:spLocks noGrp="1"/>
          </p:cNvSpPr>
          <p:nvPr>
            <p:ph type="title"/>
          </p:nvPr>
        </p:nvSpPr>
        <p:spPr>
          <a:xfrm>
            <a:off x="1365462" y="60371"/>
            <a:ext cx="6603943" cy="8294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a:latin typeface="Stencil" panose="040409050D0802020404" pitchFamily="82" charset="0"/>
              </a:rPr>
              <a:t>Table of Contents</a:t>
            </a:r>
            <a:endParaRPr sz="4000" dirty="0">
              <a:latin typeface="Stencil" panose="040409050D0802020404" pitchFamily="82" charset="0"/>
            </a:endParaRPr>
          </a:p>
        </p:txBody>
      </p:sp>
      <p:sp>
        <p:nvSpPr>
          <p:cNvPr id="3" name="Google Shape;686;p37">
            <a:extLst>
              <a:ext uri="{FF2B5EF4-FFF2-40B4-BE49-F238E27FC236}">
                <a16:creationId xmlns:a16="http://schemas.microsoft.com/office/drawing/2014/main" id="{844B596C-B851-7636-8950-24DA2DEDDD7D}"/>
              </a:ext>
            </a:extLst>
          </p:cNvPr>
          <p:cNvSpPr txBox="1">
            <a:spLocks/>
          </p:cNvSpPr>
          <p:nvPr/>
        </p:nvSpPr>
        <p:spPr>
          <a:xfrm>
            <a:off x="6744127" y="3025890"/>
            <a:ext cx="758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a:buNone/>
              <a:defRPr sz="3000" b="1" i="0" u="none" strike="noStrike" cap="none">
                <a:solidFill>
                  <a:schemeClr val="dk2"/>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000"/>
              <a:buFont typeface="Alexandria ExtraBold"/>
              <a:buNone/>
              <a:defRPr sz="3000" b="0" i="0" u="none" strike="noStrike" cap="none">
                <a:solidFill>
                  <a:schemeClr val="dk1"/>
                </a:solidFill>
                <a:latin typeface="Alexandria ExtraBold"/>
                <a:ea typeface="Alexandria ExtraBold"/>
                <a:cs typeface="Alexandria ExtraBold"/>
                <a:sym typeface="Alexandria ExtraBold"/>
              </a:defRPr>
            </a:lvl9pPr>
          </a:lstStyle>
          <a:p>
            <a:r>
              <a:rPr lang="en" dirty="0">
                <a:solidFill>
                  <a:srgbClr val="313C71"/>
                </a:solidFill>
              </a:rPr>
              <a:t>06</a:t>
            </a:r>
          </a:p>
        </p:txBody>
      </p:sp>
      <p:sp>
        <p:nvSpPr>
          <p:cNvPr id="4" name="Google Shape;691;p37">
            <a:extLst>
              <a:ext uri="{FF2B5EF4-FFF2-40B4-BE49-F238E27FC236}">
                <a16:creationId xmlns:a16="http://schemas.microsoft.com/office/drawing/2014/main" id="{197B3D9D-F5C6-853F-FEE8-FC83DE09B563}"/>
              </a:ext>
            </a:extLst>
          </p:cNvPr>
          <p:cNvSpPr txBox="1">
            <a:spLocks/>
          </p:cNvSpPr>
          <p:nvPr/>
        </p:nvSpPr>
        <p:spPr>
          <a:xfrm>
            <a:off x="5911460" y="3860711"/>
            <a:ext cx="2424034"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lexandria"/>
              <a:buNone/>
              <a:defRPr sz="2000" b="1" i="0" u="none" strike="noStrike" cap="none">
                <a:solidFill>
                  <a:schemeClr val="dk1"/>
                </a:solidFill>
                <a:latin typeface="Alexandria"/>
                <a:ea typeface="Alexandria"/>
                <a:cs typeface="Alexandria"/>
                <a:sym typeface="Alexandria"/>
              </a:defRPr>
            </a:lvl1pPr>
            <a:lvl2pPr marL="914400" marR="0" lvl="1"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2pPr>
            <a:lvl3pPr marL="1371600" marR="0" lvl="2"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3pPr>
            <a:lvl4pPr marL="1828800" marR="0" lvl="3"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4pPr>
            <a:lvl5pPr marL="2286000" marR="0" lvl="4"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5pPr>
            <a:lvl6pPr marL="2743200" marR="0" lvl="5"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6pPr>
            <a:lvl7pPr marL="3200400" marR="0" lvl="6"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7pPr>
            <a:lvl8pPr marL="3657600" marR="0" lvl="7"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8pPr>
            <a:lvl9pPr marL="4114800" marR="0" lvl="8" indent="-317500" algn="l" rtl="0">
              <a:lnSpc>
                <a:spcPct val="115000"/>
              </a:lnSpc>
              <a:spcBef>
                <a:spcPts val="0"/>
              </a:spcBef>
              <a:spcAft>
                <a:spcPts val="0"/>
              </a:spcAft>
              <a:buClr>
                <a:schemeClr val="dk1"/>
              </a:buClr>
              <a:buSzPts val="2400"/>
              <a:buFont typeface="Alexandria"/>
              <a:buNone/>
              <a:defRPr sz="2400" b="1" i="0" u="none" strike="noStrike" cap="none">
                <a:solidFill>
                  <a:schemeClr val="dk1"/>
                </a:solidFill>
                <a:latin typeface="Alexandria"/>
                <a:ea typeface="Alexandria"/>
                <a:cs typeface="Alexandria"/>
                <a:sym typeface="Alexandria"/>
              </a:defRPr>
            </a:lvl9pPr>
          </a:lstStyle>
          <a:p>
            <a:pPr marL="0" indent="0"/>
            <a:r>
              <a:rPr lang="en-IN">
                <a:latin typeface="Cascadia Mono SemiBold" panose="020B0609020000020004" pitchFamily="49" charset="0"/>
                <a:ea typeface="Cascadia Mono SemiBold" panose="020B0609020000020004" pitchFamily="49" charset="0"/>
                <a:cs typeface="Cascadia Mono SemiBold" panose="020B0609020000020004" pitchFamily="49" charset="0"/>
              </a:rPr>
              <a:t>Conclusions and  Future Work</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186C547B-D35D-BCC0-3AAD-53FF503E66E9}"/>
              </a:ext>
            </a:extLst>
          </p:cNvPr>
          <p:cNvSpPr txBox="1">
            <a:spLocks/>
          </p:cNvSpPr>
          <p:nvPr/>
        </p:nvSpPr>
        <p:spPr>
          <a:xfrm>
            <a:off x="5377829" y="2249783"/>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68092196-FDBC-0C01-65AF-69AC18A05CD8}"/>
              </a:ext>
            </a:extLst>
          </p:cNvPr>
          <p:cNvSpPr txBox="1"/>
          <p:nvPr/>
        </p:nvSpPr>
        <p:spPr>
          <a:xfrm>
            <a:off x="5452946" y="2338303"/>
            <a:ext cx="3691054" cy="2554545"/>
          </a:xfrm>
          <a:prstGeom prst="rect">
            <a:avLst/>
          </a:prstGeom>
          <a:noFill/>
        </p:spPr>
        <p:txBody>
          <a:bodyPr wrap="square" rtlCol="0">
            <a:spAutoFit/>
          </a:bodyPr>
          <a:lstStyle/>
          <a:p>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Working on this project also helped us understand working with databases in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mySQL</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and also with designing a good Graphical User Interface (GUI) for our programs using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08B943E9-4107-9199-522D-86BE2C208C26}"/>
              </a:ext>
            </a:extLst>
          </p:cNvPr>
          <p:cNvPicPr>
            <a:picLocks noChangeAspect="1"/>
          </p:cNvPicPr>
          <p:nvPr/>
        </p:nvPicPr>
        <p:blipFill rotWithShape="1">
          <a:blip r:embed="rId2"/>
          <a:srcRect l="10773" t="12686" r="12639" b="13000"/>
          <a:stretch/>
        </p:blipFill>
        <p:spPr>
          <a:xfrm>
            <a:off x="5244014" y="84015"/>
            <a:ext cx="2435459" cy="2077250"/>
          </a:xfrm>
          <a:prstGeom prst="rect">
            <a:avLst/>
          </a:prstGeom>
        </p:spPr>
      </p:pic>
      <p:pic>
        <p:nvPicPr>
          <p:cNvPr id="9" name="Picture 8">
            <a:extLst>
              <a:ext uri="{FF2B5EF4-FFF2-40B4-BE49-F238E27FC236}">
                <a16:creationId xmlns:a16="http://schemas.microsoft.com/office/drawing/2014/main" id="{55EDADBE-6FDD-4A64-F962-4AE3CA8A154A}"/>
              </a:ext>
            </a:extLst>
          </p:cNvPr>
          <p:cNvPicPr>
            <a:picLocks noChangeAspect="1"/>
          </p:cNvPicPr>
          <p:nvPr/>
        </p:nvPicPr>
        <p:blipFill>
          <a:blip r:embed="rId3"/>
          <a:stretch>
            <a:fillRect/>
          </a:stretch>
        </p:blipFill>
        <p:spPr>
          <a:xfrm>
            <a:off x="602551" y="428424"/>
            <a:ext cx="3819757" cy="3819757"/>
          </a:xfrm>
          <a:prstGeom prst="rect">
            <a:avLst/>
          </a:prstGeom>
        </p:spPr>
      </p:pic>
      <p:pic>
        <p:nvPicPr>
          <p:cNvPr id="15" name="Picture 14">
            <a:extLst>
              <a:ext uri="{FF2B5EF4-FFF2-40B4-BE49-F238E27FC236}">
                <a16:creationId xmlns:a16="http://schemas.microsoft.com/office/drawing/2014/main" id="{111D701F-BC1E-7187-8057-17523A5B52B1}"/>
              </a:ext>
            </a:extLst>
          </p:cNvPr>
          <p:cNvPicPr>
            <a:picLocks noChangeAspect="1"/>
          </p:cNvPicPr>
          <p:nvPr/>
        </p:nvPicPr>
        <p:blipFill>
          <a:blip r:embed="rId4"/>
          <a:stretch>
            <a:fillRect/>
          </a:stretch>
        </p:blipFill>
        <p:spPr>
          <a:xfrm>
            <a:off x="2452581" y="428424"/>
            <a:ext cx="2269113" cy="1955261"/>
          </a:xfrm>
          <a:prstGeom prst="rect">
            <a:avLst/>
          </a:prstGeom>
        </p:spPr>
      </p:pic>
      <p:pic>
        <p:nvPicPr>
          <p:cNvPr id="17" name="Picture 16">
            <a:extLst>
              <a:ext uri="{FF2B5EF4-FFF2-40B4-BE49-F238E27FC236}">
                <a16:creationId xmlns:a16="http://schemas.microsoft.com/office/drawing/2014/main" id="{AC50BA4C-F6C2-93CF-D4D1-128217DF2B64}"/>
              </a:ext>
            </a:extLst>
          </p:cNvPr>
          <p:cNvPicPr>
            <a:picLocks noChangeAspect="1"/>
          </p:cNvPicPr>
          <p:nvPr/>
        </p:nvPicPr>
        <p:blipFill rotWithShape="1">
          <a:blip r:embed="rId5"/>
          <a:srcRect l="17236" r="17398"/>
          <a:stretch/>
        </p:blipFill>
        <p:spPr>
          <a:xfrm>
            <a:off x="2447312" y="2360994"/>
            <a:ext cx="2274382" cy="1887187"/>
          </a:xfrm>
          <a:prstGeom prst="rect">
            <a:avLst/>
          </a:prstGeom>
        </p:spPr>
      </p:pic>
    </p:spTree>
    <p:extLst>
      <p:ext uri="{BB962C8B-B14F-4D97-AF65-F5344CB8AC3E}">
        <p14:creationId xmlns:p14="http://schemas.microsoft.com/office/powerpoint/2010/main" val="390865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2" name="Google Shape;530;p35">
            <a:extLst>
              <a:ext uri="{FF2B5EF4-FFF2-40B4-BE49-F238E27FC236}">
                <a16:creationId xmlns:a16="http://schemas.microsoft.com/office/drawing/2014/main" id="{2EAC04B7-E8A1-6592-7B48-E85B84EEBC16}"/>
              </a:ext>
            </a:extLst>
          </p:cNvPr>
          <p:cNvSpPr txBox="1">
            <a:spLocks/>
          </p:cNvSpPr>
          <p:nvPr/>
        </p:nvSpPr>
        <p:spPr>
          <a:xfrm>
            <a:off x="3812327" y="509546"/>
            <a:ext cx="5141887" cy="281750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286" name="Google Shape;1286;p50"/>
          <p:cNvGrpSpPr/>
          <p:nvPr/>
        </p:nvGrpSpPr>
        <p:grpSpPr>
          <a:xfrm>
            <a:off x="-294990" y="-848711"/>
            <a:ext cx="4075375" cy="4927134"/>
            <a:chOff x="-294990" y="-848711"/>
            <a:chExt cx="4075375" cy="4927134"/>
          </a:xfrm>
        </p:grpSpPr>
        <p:sp>
          <p:nvSpPr>
            <p:cNvPr id="1287" name="Google Shape;1287;p50"/>
            <p:cNvSpPr/>
            <p:nvPr/>
          </p:nvSpPr>
          <p:spPr>
            <a:xfrm rot="1507042">
              <a:off x="285374" y="1198751"/>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8" name="Google Shape;1288;p50"/>
            <p:cNvSpPr/>
            <p:nvPr/>
          </p:nvSpPr>
          <p:spPr>
            <a:xfrm rot="-8647790">
              <a:off x="2351800" y="-932251"/>
              <a:ext cx="646551" cy="2878549"/>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89" name="Google Shape;1289;p50"/>
          <p:cNvSpPr txBox="1">
            <a:spLocks noGrp="1"/>
          </p:cNvSpPr>
          <p:nvPr>
            <p:ph type="title"/>
          </p:nvPr>
        </p:nvSpPr>
        <p:spPr>
          <a:xfrm>
            <a:off x="3661749" y="644755"/>
            <a:ext cx="5407170" cy="2781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000000"/>
                </a:solidFill>
                <a:latin typeface="Stencil" panose="040409050D0802020404" pitchFamily="82" charset="0"/>
              </a:rPr>
              <a:t>Conclusions and Future Work</a:t>
            </a:r>
            <a:endParaRPr dirty="0">
              <a:solidFill>
                <a:srgbClr val="000000"/>
              </a:solidFill>
              <a:latin typeface="Stencil" panose="040409050D0802020404" pitchFamily="82" charset="0"/>
            </a:endParaRPr>
          </a:p>
        </p:txBody>
      </p:sp>
      <p:grpSp>
        <p:nvGrpSpPr>
          <p:cNvPr id="1291" name="Google Shape;1291;p50"/>
          <p:cNvGrpSpPr/>
          <p:nvPr/>
        </p:nvGrpSpPr>
        <p:grpSpPr>
          <a:xfrm rot="21048880">
            <a:off x="570256" y="1110350"/>
            <a:ext cx="2185225" cy="3203550"/>
            <a:chOff x="996024" y="969975"/>
            <a:chExt cx="2185225" cy="3203550"/>
          </a:xfrm>
        </p:grpSpPr>
        <p:grpSp>
          <p:nvGrpSpPr>
            <p:cNvPr id="1292" name="Google Shape;1292;p50"/>
            <p:cNvGrpSpPr/>
            <p:nvPr/>
          </p:nvGrpSpPr>
          <p:grpSpPr>
            <a:xfrm>
              <a:off x="996024" y="2376719"/>
              <a:ext cx="2185225" cy="1796807"/>
              <a:chOff x="2931046" y="3493042"/>
              <a:chExt cx="2998388" cy="2465432"/>
            </a:xfrm>
          </p:grpSpPr>
          <p:sp>
            <p:nvSpPr>
              <p:cNvPr id="1293" name="Google Shape;1293;p50"/>
              <p:cNvSpPr/>
              <p:nvPr/>
            </p:nvSpPr>
            <p:spPr>
              <a:xfrm>
                <a:off x="2931046" y="3493046"/>
                <a:ext cx="2998388" cy="2465428"/>
              </a:xfrm>
              <a:custGeom>
                <a:avLst/>
                <a:gdLst/>
                <a:ahLst/>
                <a:cxnLst/>
                <a:rect l="l" t="t" r="r" b="b"/>
                <a:pathLst>
                  <a:path w="827" h="680" extrusionOk="0">
                    <a:moveTo>
                      <a:pt x="827" y="429"/>
                    </a:moveTo>
                    <a:lnTo>
                      <a:pt x="757" y="14"/>
                    </a:lnTo>
                    <a:cubicBezTo>
                      <a:pt x="756" y="6"/>
                      <a:pt x="749" y="0"/>
                      <a:pt x="741" y="0"/>
                    </a:cubicBez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404" y="517"/>
                    </a:lnTo>
                    <a:lnTo>
                      <a:pt x="414" y="602"/>
                    </a:lnTo>
                    <a:lnTo>
                      <a:pt x="416" y="620"/>
                    </a:lnTo>
                    <a:lnTo>
                      <a:pt x="320" y="636"/>
                    </a:lnTo>
                    <a:cubicBezTo>
                      <a:pt x="314" y="637"/>
                      <a:pt x="311" y="642"/>
                      <a:pt x="311" y="647"/>
                    </a:cubicBezTo>
                    <a:lnTo>
                      <a:pt x="311" y="670"/>
                    </a:lnTo>
                    <a:cubicBezTo>
                      <a:pt x="311" y="676"/>
                      <a:pt x="316" y="680"/>
                      <a:pt x="322" y="680"/>
                    </a:cubicBezTo>
                    <a:cubicBezTo>
                      <a:pt x="323" y="680"/>
                      <a:pt x="323" y="680"/>
                      <a:pt x="324" y="680"/>
                    </a:cubicBezTo>
                    <a:lnTo>
                      <a:pt x="627" y="629"/>
                    </a:lnTo>
                    <a:cubicBezTo>
                      <a:pt x="630" y="629"/>
                      <a:pt x="633" y="627"/>
                      <a:pt x="634" y="624"/>
                    </a:cubicBezTo>
                    <a:cubicBezTo>
                      <a:pt x="636" y="622"/>
                      <a:pt x="636" y="618"/>
                      <a:pt x="635" y="616"/>
                    </a:cubicBezTo>
                    <a:lnTo>
                      <a:pt x="629" y="594"/>
                    </a:lnTo>
                    <a:cubicBezTo>
                      <a:pt x="627" y="589"/>
                      <a:pt x="623" y="586"/>
                      <a:pt x="618" y="586"/>
                    </a:cubicBezTo>
                    <a:lnTo>
                      <a:pt x="617" y="586"/>
                    </a:lnTo>
                    <a:lnTo>
                      <a:pt x="520" y="602"/>
                    </a:lnTo>
                    <a:lnTo>
                      <a:pt x="497" y="501"/>
                    </a:lnTo>
                    <a:lnTo>
                      <a:pt x="813" y="448"/>
                    </a:lnTo>
                    <a:cubicBezTo>
                      <a:pt x="822" y="447"/>
                      <a:pt x="828" y="438"/>
                      <a:pt x="827" y="42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294" name="Google Shape;1294;p50"/>
              <p:cNvGrpSpPr/>
              <p:nvPr/>
            </p:nvGrpSpPr>
            <p:grpSpPr>
              <a:xfrm>
                <a:off x="2931061" y="3493042"/>
                <a:ext cx="2998368" cy="2465430"/>
                <a:chOff x="3417120" y="3382200"/>
                <a:chExt cx="297720" cy="244800"/>
              </a:xfrm>
            </p:grpSpPr>
            <p:sp>
              <p:nvSpPr>
                <p:cNvPr id="1295" name="Google Shape;1295;p50"/>
                <p:cNvSpPr/>
                <p:nvPr/>
              </p:nvSpPr>
              <p:spPr>
                <a:xfrm>
                  <a:off x="3559680" y="3526200"/>
                  <a:ext cx="45360" cy="86400"/>
                </a:xfrm>
                <a:custGeom>
                  <a:avLst/>
                  <a:gdLst/>
                  <a:ahLst/>
                  <a:cxnLst/>
                  <a:rect l="l" t="t" r="r" b="b"/>
                  <a:pathLst>
                    <a:path w="126" h="240" extrusionOk="0">
                      <a:moveTo>
                        <a:pt x="27" y="240"/>
                      </a:moveTo>
                      <a:lnTo>
                        <a:pt x="26" y="240"/>
                      </a:lnTo>
                      <a:cubicBezTo>
                        <a:pt x="25" y="240"/>
                        <a:pt x="25" y="239"/>
                        <a:pt x="25" y="238"/>
                      </a:cubicBezTo>
                      <a:lnTo>
                        <a:pt x="0" y="15"/>
                      </a:lnTo>
                      <a:cubicBezTo>
                        <a:pt x="0" y="14"/>
                        <a:pt x="1" y="13"/>
                        <a:pt x="2" y="13"/>
                      </a:cubicBezTo>
                      <a:lnTo>
                        <a:pt x="74" y="0"/>
                      </a:lnTo>
                      <a:cubicBezTo>
                        <a:pt x="75" y="0"/>
                        <a:pt x="75" y="0"/>
                        <a:pt x="75" y="0"/>
                      </a:cubicBezTo>
                      <a:cubicBezTo>
                        <a:pt x="76" y="0"/>
                        <a:pt x="77" y="1"/>
                        <a:pt x="77" y="2"/>
                      </a:cubicBezTo>
                      <a:lnTo>
                        <a:pt x="97" y="93"/>
                      </a:lnTo>
                      <a:lnTo>
                        <a:pt x="126" y="221"/>
                      </a:lnTo>
                      <a:cubicBezTo>
                        <a:pt x="126" y="222"/>
                        <a:pt x="126" y="223"/>
                        <a:pt x="126" y="223"/>
                      </a:cubicBezTo>
                      <a:cubicBezTo>
                        <a:pt x="126" y="224"/>
                        <a:pt x="125" y="224"/>
                        <a:pt x="124" y="224"/>
                      </a:cubicBezTo>
                      <a:lnTo>
                        <a:pt x="28" y="240"/>
                      </a:lnTo>
                      <a:lnTo>
                        <a:pt x="27" y="240"/>
                      </a:lnTo>
                      <a:close/>
                    </a:path>
                  </a:pathLst>
                </a:custGeom>
                <a:solidFill>
                  <a:schemeClr val="lt2"/>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50"/>
                <p:cNvSpPr/>
                <p:nvPr/>
              </p:nvSpPr>
              <p:spPr>
                <a:xfrm>
                  <a:off x="3567960" y="3559680"/>
                  <a:ext cx="36360" cy="52200"/>
                </a:xfrm>
                <a:custGeom>
                  <a:avLst/>
                  <a:gdLst/>
                  <a:ahLst/>
                  <a:cxnLst/>
                  <a:rect l="l" t="t" r="r" b="b"/>
                  <a:pathLst>
                    <a:path w="101" h="145" extrusionOk="0">
                      <a:moveTo>
                        <a:pt x="101" y="129"/>
                      </a:moveTo>
                      <a:lnTo>
                        <a:pt x="4" y="145"/>
                      </a:lnTo>
                      <a:lnTo>
                        <a:pt x="0" y="109"/>
                      </a:lnTo>
                      <a:cubicBezTo>
                        <a:pt x="32" y="86"/>
                        <a:pt x="52" y="57"/>
                        <a:pt x="63" y="29"/>
                      </a:cubicBezTo>
                      <a:cubicBezTo>
                        <a:pt x="67" y="19"/>
                        <a:pt x="70" y="10"/>
                        <a:pt x="72" y="0"/>
                      </a:cubicBezTo>
                      <a:lnTo>
                        <a:pt x="101" y="129"/>
                      </a:ln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7" name="Google Shape;1297;p50"/>
                <p:cNvSpPr/>
                <p:nvPr/>
              </p:nvSpPr>
              <p:spPr>
                <a:xfrm>
                  <a:off x="3558960" y="3525480"/>
                  <a:ext cx="47160" cy="88200"/>
                </a:xfrm>
                <a:custGeom>
                  <a:avLst/>
                  <a:gdLst/>
                  <a:ahLst/>
                  <a:cxnLst/>
                  <a:rect l="l" t="t" r="r" b="b"/>
                  <a:pathLst>
                    <a:path w="131" h="245" extrusionOk="0">
                      <a:moveTo>
                        <a:pt x="77" y="0"/>
                      </a:moveTo>
                      <a:lnTo>
                        <a:pt x="76" y="0"/>
                      </a:lnTo>
                      <a:lnTo>
                        <a:pt x="4" y="12"/>
                      </a:lnTo>
                      <a:cubicBezTo>
                        <a:pt x="1" y="13"/>
                        <a:pt x="-1" y="15"/>
                        <a:pt x="0" y="18"/>
                      </a:cubicBezTo>
                      <a:lnTo>
                        <a:pt x="20" y="204"/>
                      </a:lnTo>
                      <a:lnTo>
                        <a:pt x="25" y="241"/>
                      </a:lnTo>
                      <a:cubicBezTo>
                        <a:pt x="25" y="242"/>
                        <a:pt x="25" y="243"/>
                        <a:pt x="26" y="244"/>
                      </a:cubicBezTo>
                      <a:cubicBezTo>
                        <a:pt x="27" y="244"/>
                        <a:pt x="28" y="245"/>
                        <a:pt x="29" y="245"/>
                      </a:cubicBezTo>
                      <a:cubicBezTo>
                        <a:pt x="30" y="245"/>
                        <a:pt x="30" y="245"/>
                        <a:pt x="30" y="245"/>
                      </a:cubicBezTo>
                      <a:lnTo>
                        <a:pt x="127" y="229"/>
                      </a:lnTo>
                      <a:cubicBezTo>
                        <a:pt x="128" y="228"/>
                        <a:pt x="129" y="228"/>
                        <a:pt x="130" y="226"/>
                      </a:cubicBezTo>
                      <a:cubicBezTo>
                        <a:pt x="131" y="225"/>
                        <a:pt x="131" y="224"/>
                        <a:pt x="131" y="223"/>
                      </a:cubicBezTo>
                      <a:lnTo>
                        <a:pt x="102" y="94"/>
                      </a:lnTo>
                      <a:lnTo>
                        <a:pt x="82" y="4"/>
                      </a:lnTo>
                      <a:cubicBezTo>
                        <a:pt x="81" y="2"/>
                        <a:pt x="79" y="0"/>
                        <a:pt x="77" y="0"/>
                      </a:cubicBezTo>
                      <a:moveTo>
                        <a:pt x="77" y="5"/>
                      </a:moveTo>
                      <a:lnTo>
                        <a:pt x="97" y="95"/>
                      </a:lnTo>
                      <a:lnTo>
                        <a:pt x="126" y="224"/>
                      </a:lnTo>
                      <a:lnTo>
                        <a:pt x="29" y="240"/>
                      </a:lnTo>
                      <a:lnTo>
                        <a:pt x="25" y="204"/>
                      </a:lnTo>
                      <a:lnTo>
                        <a:pt x="4" y="17"/>
                      </a:lnTo>
                      <a:lnTo>
                        <a:pt x="77" y="5"/>
                      </a:ln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8" name="Google Shape;1298;p50"/>
                <p:cNvSpPr/>
                <p:nvPr/>
              </p:nvSpPr>
              <p:spPr>
                <a:xfrm>
                  <a:off x="3529800" y="3594240"/>
                  <a:ext cx="115560" cy="32040"/>
                </a:xfrm>
                <a:custGeom>
                  <a:avLst/>
                  <a:gdLst/>
                  <a:ahLst/>
                  <a:cxnLst/>
                  <a:rect l="l" t="t" r="r" b="b"/>
                  <a:pathLst>
                    <a:path w="321" h="89" extrusionOk="0">
                      <a:moveTo>
                        <a:pt x="9" y="89"/>
                      </a:moveTo>
                      <a:cubicBezTo>
                        <a:pt x="5" y="89"/>
                        <a:pt x="1" y="85"/>
                        <a:pt x="1" y="81"/>
                      </a:cubicBezTo>
                      <a:lnTo>
                        <a:pt x="0" y="58"/>
                      </a:lnTo>
                      <a:cubicBezTo>
                        <a:pt x="0" y="54"/>
                        <a:pt x="3" y="50"/>
                        <a:pt x="7" y="49"/>
                      </a:cubicBezTo>
                      <a:lnTo>
                        <a:pt x="304" y="0"/>
                      </a:lnTo>
                      <a:cubicBezTo>
                        <a:pt x="305" y="0"/>
                        <a:pt x="305" y="0"/>
                        <a:pt x="306" y="0"/>
                      </a:cubicBezTo>
                      <a:cubicBezTo>
                        <a:pt x="309" y="0"/>
                        <a:pt x="313" y="2"/>
                        <a:pt x="314" y="5"/>
                      </a:cubicBezTo>
                      <a:lnTo>
                        <a:pt x="321" y="27"/>
                      </a:lnTo>
                      <a:cubicBezTo>
                        <a:pt x="321" y="30"/>
                        <a:pt x="321" y="32"/>
                        <a:pt x="320" y="34"/>
                      </a:cubicBezTo>
                      <a:cubicBezTo>
                        <a:pt x="318" y="36"/>
                        <a:pt x="316" y="38"/>
                        <a:pt x="314" y="38"/>
                      </a:cubicBezTo>
                      <a:lnTo>
                        <a:pt x="11" y="89"/>
                      </a:lnTo>
                      <a:cubicBezTo>
                        <a:pt x="10" y="89"/>
                        <a:pt x="10" y="89"/>
                        <a:pt x="9" y="8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9" name="Google Shape;1299;p50"/>
                <p:cNvSpPr/>
                <p:nvPr/>
              </p:nvSpPr>
              <p:spPr>
                <a:xfrm>
                  <a:off x="3591720" y="3594960"/>
                  <a:ext cx="52560" cy="20520"/>
                </a:xfrm>
                <a:custGeom>
                  <a:avLst/>
                  <a:gdLst/>
                  <a:ahLst/>
                  <a:cxnLst/>
                  <a:rect l="l" t="t" r="r" b="b"/>
                  <a:pathLst>
                    <a:path w="146" h="57" extrusionOk="0">
                      <a:moveTo>
                        <a:pt x="142" y="34"/>
                      </a:moveTo>
                      <a:lnTo>
                        <a:pt x="0" y="57"/>
                      </a:lnTo>
                      <a:cubicBezTo>
                        <a:pt x="10" y="46"/>
                        <a:pt x="18" y="32"/>
                        <a:pt x="24" y="18"/>
                      </a:cubicBezTo>
                      <a:lnTo>
                        <a:pt x="133" y="0"/>
                      </a:lnTo>
                      <a:cubicBezTo>
                        <a:pt x="136" y="0"/>
                        <a:pt x="138" y="1"/>
                        <a:pt x="139" y="4"/>
                      </a:cubicBezTo>
                      <a:lnTo>
                        <a:pt x="146" y="26"/>
                      </a:lnTo>
                      <a:cubicBezTo>
                        <a:pt x="147" y="29"/>
                        <a:pt x="145" y="33"/>
                        <a:pt x="142"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0" name="Google Shape;1300;p50"/>
                <p:cNvSpPr/>
                <p:nvPr/>
              </p:nvSpPr>
              <p:spPr>
                <a:xfrm>
                  <a:off x="3529080" y="3593160"/>
                  <a:ext cx="117000" cy="33840"/>
                </a:xfrm>
                <a:custGeom>
                  <a:avLst/>
                  <a:gdLst/>
                  <a:ahLst/>
                  <a:cxnLst/>
                  <a:rect l="l" t="t" r="r" b="b"/>
                  <a:pathLst>
                    <a:path w="325" h="94" extrusionOk="0">
                      <a:moveTo>
                        <a:pt x="308" y="0"/>
                      </a:moveTo>
                      <a:lnTo>
                        <a:pt x="308" y="0"/>
                      </a:lnTo>
                      <a:cubicBezTo>
                        <a:pt x="307" y="0"/>
                        <a:pt x="307" y="0"/>
                        <a:pt x="306" y="0"/>
                      </a:cubicBezTo>
                      <a:lnTo>
                        <a:pt x="9" y="50"/>
                      </a:lnTo>
                      <a:cubicBezTo>
                        <a:pt x="4" y="51"/>
                        <a:pt x="0" y="56"/>
                        <a:pt x="0" y="61"/>
                      </a:cubicBezTo>
                      <a:lnTo>
                        <a:pt x="1" y="84"/>
                      </a:lnTo>
                      <a:cubicBezTo>
                        <a:pt x="1" y="90"/>
                        <a:pt x="6" y="94"/>
                        <a:pt x="11" y="94"/>
                      </a:cubicBezTo>
                      <a:cubicBezTo>
                        <a:pt x="12" y="94"/>
                        <a:pt x="13" y="94"/>
                        <a:pt x="13" y="94"/>
                      </a:cubicBezTo>
                      <a:lnTo>
                        <a:pt x="316" y="43"/>
                      </a:lnTo>
                      <a:cubicBezTo>
                        <a:pt x="319" y="43"/>
                        <a:pt x="322" y="41"/>
                        <a:pt x="324" y="38"/>
                      </a:cubicBezTo>
                      <a:cubicBezTo>
                        <a:pt x="325" y="36"/>
                        <a:pt x="326" y="32"/>
                        <a:pt x="325" y="30"/>
                      </a:cubicBezTo>
                      <a:lnTo>
                        <a:pt x="318" y="8"/>
                      </a:lnTo>
                      <a:cubicBezTo>
                        <a:pt x="317" y="3"/>
                        <a:pt x="312" y="0"/>
                        <a:pt x="308" y="0"/>
                      </a:cubicBezTo>
                      <a:moveTo>
                        <a:pt x="308" y="5"/>
                      </a:moveTo>
                      <a:cubicBezTo>
                        <a:pt x="310" y="5"/>
                        <a:pt x="313" y="7"/>
                        <a:pt x="313" y="9"/>
                      </a:cubicBezTo>
                      <a:lnTo>
                        <a:pt x="320" y="31"/>
                      </a:lnTo>
                      <a:cubicBezTo>
                        <a:pt x="321" y="34"/>
                        <a:pt x="319" y="38"/>
                        <a:pt x="316" y="39"/>
                      </a:cubicBezTo>
                      <a:lnTo>
                        <a:pt x="12" y="89"/>
                      </a:lnTo>
                      <a:lnTo>
                        <a:pt x="11" y="89"/>
                      </a:lnTo>
                      <a:cubicBezTo>
                        <a:pt x="8" y="89"/>
                        <a:pt x="6" y="87"/>
                        <a:pt x="6" y="84"/>
                      </a:cubicBezTo>
                      <a:lnTo>
                        <a:pt x="5" y="61"/>
                      </a:lnTo>
                      <a:cubicBezTo>
                        <a:pt x="5" y="58"/>
                        <a:pt x="7" y="55"/>
                        <a:pt x="10" y="55"/>
                      </a:cubicBezTo>
                      <a:lnTo>
                        <a:pt x="307" y="5"/>
                      </a:lnTo>
                      <a:lnTo>
                        <a:pt x="308" y="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1" name="Google Shape;1301;p50"/>
                <p:cNvSpPr/>
                <p:nvPr/>
              </p:nvSpPr>
              <p:spPr>
                <a:xfrm>
                  <a:off x="3418200" y="3383280"/>
                  <a:ext cx="295920" cy="203040"/>
                </a:xfrm>
                <a:custGeom>
                  <a:avLst/>
                  <a:gdLst/>
                  <a:ahLst/>
                  <a:cxnLst/>
                  <a:rect l="l" t="t" r="r" b="b"/>
                  <a:pathLst>
                    <a:path w="822" h="564" extrusionOk="0">
                      <a:moveTo>
                        <a:pt x="83" y="564"/>
                      </a:moveTo>
                      <a:cubicBezTo>
                        <a:pt x="76" y="564"/>
                        <a:pt x="70" y="559"/>
                        <a:pt x="69" y="552"/>
                      </a:cubicBezTo>
                      <a:lnTo>
                        <a:pt x="0" y="138"/>
                      </a:lnTo>
                      <a:cubicBezTo>
                        <a:pt x="-1" y="130"/>
                        <a:pt x="4" y="123"/>
                        <a:pt x="12" y="121"/>
                      </a:cubicBezTo>
                      <a:lnTo>
                        <a:pt x="736" y="0"/>
                      </a:lnTo>
                      <a:cubicBezTo>
                        <a:pt x="737" y="0"/>
                        <a:pt x="737" y="0"/>
                        <a:pt x="738" y="0"/>
                      </a:cubicBezTo>
                      <a:cubicBezTo>
                        <a:pt x="745" y="0"/>
                        <a:pt x="751" y="5"/>
                        <a:pt x="752" y="12"/>
                      </a:cubicBezTo>
                      <a:lnTo>
                        <a:pt x="822" y="426"/>
                      </a:lnTo>
                      <a:cubicBezTo>
                        <a:pt x="823" y="434"/>
                        <a:pt x="818" y="441"/>
                        <a:pt x="810" y="443"/>
                      </a:cubicBezTo>
                      <a:lnTo>
                        <a:pt x="86" y="564"/>
                      </a:lnTo>
                      <a:cubicBezTo>
                        <a:pt x="85" y="564"/>
                        <a:pt x="84" y="564"/>
                        <a:pt x="83" y="56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2" name="Google Shape;1302;p50"/>
                <p:cNvSpPr/>
                <p:nvPr/>
              </p:nvSpPr>
              <p:spPr>
                <a:xfrm>
                  <a:off x="3442320" y="3384000"/>
                  <a:ext cx="270720" cy="201600"/>
                </a:xfrm>
                <a:custGeom>
                  <a:avLst/>
                  <a:gdLst/>
                  <a:ahLst/>
                  <a:cxnLst/>
                  <a:rect l="l" t="t" r="r" b="b"/>
                  <a:pathLst>
                    <a:path w="752" h="560" extrusionOk="0">
                      <a:moveTo>
                        <a:pt x="683" y="10"/>
                      </a:moveTo>
                      <a:lnTo>
                        <a:pt x="752" y="425"/>
                      </a:lnTo>
                      <a:cubicBezTo>
                        <a:pt x="753" y="431"/>
                        <a:pt x="749" y="437"/>
                        <a:pt x="743" y="438"/>
                      </a:cubicBezTo>
                      <a:lnTo>
                        <a:pt x="18" y="560"/>
                      </a:lnTo>
                      <a:cubicBezTo>
                        <a:pt x="12" y="561"/>
                        <a:pt x="6" y="556"/>
                        <a:pt x="5" y="550"/>
                      </a:cubicBezTo>
                      <a:lnTo>
                        <a:pt x="1" y="527"/>
                      </a:lnTo>
                      <a:cubicBezTo>
                        <a:pt x="-2" y="511"/>
                        <a:pt x="9" y="496"/>
                        <a:pt x="24" y="494"/>
                      </a:cubicBezTo>
                      <a:lnTo>
                        <a:pt x="664" y="387"/>
                      </a:lnTo>
                      <a:cubicBezTo>
                        <a:pt x="675" y="385"/>
                        <a:pt x="682" y="375"/>
                        <a:pt x="680" y="364"/>
                      </a:cubicBezTo>
                      <a:lnTo>
                        <a:pt x="624" y="30"/>
                      </a:lnTo>
                      <a:cubicBezTo>
                        <a:pt x="622" y="18"/>
                        <a:pt x="630" y="7"/>
                        <a:pt x="642" y="5"/>
                      </a:cubicBezTo>
                      <a:lnTo>
                        <a:pt x="669" y="0"/>
                      </a:lnTo>
                      <a:cubicBezTo>
                        <a:pt x="676" y="-1"/>
                        <a:pt x="682" y="4"/>
                        <a:pt x="683" y="10"/>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3" name="Google Shape;1303;p50"/>
                <p:cNvSpPr/>
                <p:nvPr/>
              </p:nvSpPr>
              <p:spPr>
                <a:xfrm>
                  <a:off x="3417120" y="3382200"/>
                  <a:ext cx="297720" cy="205200"/>
                </a:xfrm>
                <a:custGeom>
                  <a:avLst/>
                  <a:gdLst/>
                  <a:ahLst/>
                  <a:cxnLst/>
                  <a:rect l="l" t="t" r="r" b="b"/>
                  <a:pathLst>
                    <a:path w="827" h="570" extrusionOk="0">
                      <a:moveTo>
                        <a:pt x="741" y="0"/>
                      </a:move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813" y="448"/>
                      </a:lnTo>
                      <a:cubicBezTo>
                        <a:pt x="823" y="447"/>
                        <a:pt x="829" y="438"/>
                        <a:pt x="827" y="429"/>
                      </a:cubicBezTo>
                      <a:lnTo>
                        <a:pt x="758" y="14"/>
                      </a:lnTo>
                      <a:cubicBezTo>
                        <a:pt x="756" y="6"/>
                        <a:pt x="749" y="0"/>
                        <a:pt x="741" y="0"/>
                      </a:cubicBezTo>
                      <a:moveTo>
                        <a:pt x="741" y="5"/>
                      </a:moveTo>
                      <a:cubicBezTo>
                        <a:pt x="747" y="5"/>
                        <a:pt x="752" y="9"/>
                        <a:pt x="753" y="15"/>
                      </a:cubicBezTo>
                      <a:lnTo>
                        <a:pt x="822" y="430"/>
                      </a:lnTo>
                      <a:cubicBezTo>
                        <a:pt x="824" y="436"/>
                        <a:pt x="819" y="442"/>
                        <a:pt x="813" y="443"/>
                      </a:cubicBezTo>
                      <a:lnTo>
                        <a:pt x="88" y="565"/>
                      </a:lnTo>
                      <a:cubicBezTo>
                        <a:pt x="88" y="565"/>
                        <a:pt x="87" y="565"/>
                        <a:pt x="86" y="565"/>
                      </a:cubicBezTo>
                      <a:cubicBezTo>
                        <a:pt x="81" y="565"/>
                        <a:pt x="76" y="561"/>
                        <a:pt x="75" y="555"/>
                      </a:cubicBezTo>
                      <a:lnTo>
                        <a:pt x="5" y="140"/>
                      </a:lnTo>
                      <a:cubicBezTo>
                        <a:pt x="4" y="134"/>
                        <a:pt x="9" y="128"/>
                        <a:pt x="15" y="127"/>
                      </a:cubicBezTo>
                      <a:lnTo>
                        <a:pt x="739" y="5"/>
                      </a:lnTo>
                      <a:cubicBezTo>
                        <a:pt x="740" y="5"/>
                        <a:pt x="741" y="5"/>
                        <a:pt x="741"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4" name="Google Shape;1304;p50"/>
                <p:cNvSpPr/>
                <p:nvPr/>
              </p:nvSpPr>
              <p:spPr>
                <a:xfrm>
                  <a:off x="3429720" y="3394800"/>
                  <a:ext cx="272880" cy="180000"/>
                </a:xfrm>
                <a:custGeom>
                  <a:avLst/>
                  <a:gdLst/>
                  <a:ahLst/>
                  <a:cxnLst/>
                  <a:rect l="l" t="t" r="r" b="b"/>
                  <a:pathLst>
                    <a:path w="758" h="500" extrusionOk="0">
                      <a:moveTo>
                        <a:pt x="696" y="7"/>
                      </a:moveTo>
                      <a:lnTo>
                        <a:pt x="758" y="377"/>
                      </a:lnTo>
                      <a:cubicBezTo>
                        <a:pt x="758" y="381"/>
                        <a:pt x="755" y="385"/>
                        <a:pt x="751" y="386"/>
                      </a:cubicBezTo>
                      <a:lnTo>
                        <a:pt x="71" y="500"/>
                      </a:lnTo>
                      <a:cubicBezTo>
                        <a:pt x="67" y="501"/>
                        <a:pt x="63" y="498"/>
                        <a:pt x="62" y="493"/>
                      </a:cubicBezTo>
                      <a:lnTo>
                        <a:pt x="0" y="123"/>
                      </a:lnTo>
                      <a:cubicBezTo>
                        <a:pt x="-1" y="119"/>
                        <a:pt x="2" y="115"/>
                        <a:pt x="7" y="114"/>
                      </a:cubicBezTo>
                      <a:lnTo>
                        <a:pt x="686" y="0"/>
                      </a:lnTo>
                      <a:cubicBezTo>
                        <a:pt x="691" y="-1"/>
                        <a:pt x="695" y="2"/>
                        <a:pt x="696" y="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50"/>
                <p:cNvSpPr/>
                <p:nvPr/>
              </p:nvSpPr>
              <p:spPr>
                <a:xfrm>
                  <a:off x="3431880" y="3401280"/>
                  <a:ext cx="270000" cy="170280"/>
                </a:xfrm>
                <a:custGeom>
                  <a:avLst/>
                  <a:gdLst/>
                  <a:ahLst/>
                  <a:cxnLst/>
                  <a:rect l="l" t="t" r="r" b="b"/>
                  <a:pathLst>
                    <a:path w="750" h="473" extrusionOk="0">
                      <a:moveTo>
                        <a:pt x="715" y="140"/>
                      </a:moveTo>
                      <a:lnTo>
                        <a:pt x="413" y="236"/>
                      </a:lnTo>
                      <a:lnTo>
                        <a:pt x="729" y="226"/>
                      </a:lnTo>
                      <a:lnTo>
                        <a:pt x="750" y="347"/>
                      </a:lnTo>
                      <a:lnTo>
                        <a:pt x="409" y="257"/>
                      </a:lnTo>
                      <a:lnTo>
                        <a:pt x="621" y="389"/>
                      </a:lnTo>
                      <a:lnTo>
                        <a:pt x="503" y="408"/>
                      </a:lnTo>
                      <a:lnTo>
                        <a:pt x="392" y="273"/>
                      </a:lnTo>
                      <a:lnTo>
                        <a:pt x="445" y="418"/>
                      </a:lnTo>
                      <a:lnTo>
                        <a:pt x="367" y="431"/>
                      </a:lnTo>
                      <a:lnTo>
                        <a:pt x="369" y="279"/>
                      </a:lnTo>
                      <a:lnTo>
                        <a:pt x="314" y="440"/>
                      </a:lnTo>
                      <a:lnTo>
                        <a:pt x="200" y="459"/>
                      </a:lnTo>
                      <a:lnTo>
                        <a:pt x="348" y="268"/>
                      </a:lnTo>
                      <a:lnTo>
                        <a:pt x="56" y="473"/>
                      </a:lnTo>
                      <a:lnTo>
                        <a:pt x="35" y="350"/>
                      </a:lnTo>
                      <a:lnTo>
                        <a:pt x="338" y="250"/>
                      </a:lnTo>
                      <a:lnTo>
                        <a:pt x="21" y="264"/>
                      </a:lnTo>
                      <a:lnTo>
                        <a:pt x="0" y="143"/>
                      </a:lnTo>
                      <a:lnTo>
                        <a:pt x="341" y="229"/>
                      </a:lnTo>
                      <a:lnTo>
                        <a:pt x="95" y="80"/>
                      </a:lnTo>
                      <a:lnTo>
                        <a:pt x="228" y="58"/>
                      </a:lnTo>
                      <a:lnTo>
                        <a:pt x="358" y="213"/>
                      </a:lnTo>
                      <a:lnTo>
                        <a:pt x="295" y="47"/>
                      </a:lnTo>
                      <a:lnTo>
                        <a:pt x="381" y="32"/>
                      </a:lnTo>
                      <a:lnTo>
                        <a:pt x="381" y="209"/>
                      </a:lnTo>
                      <a:lnTo>
                        <a:pt x="448" y="21"/>
                      </a:lnTo>
                      <a:lnTo>
                        <a:pt x="576" y="0"/>
                      </a:lnTo>
                      <a:lnTo>
                        <a:pt x="402" y="218"/>
                      </a:lnTo>
                      <a:lnTo>
                        <a:pt x="694" y="17"/>
                      </a:lnTo>
                      <a:lnTo>
                        <a:pt x="715" y="1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6" name="Google Shape;1306;p50"/>
                <p:cNvSpPr/>
                <p:nvPr/>
              </p:nvSpPr>
              <p:spPr>
                <a:xfrm>
                  <a:off x="3451680" y="3394800"/>
                  <a:ext cx="250920" cy="180000"/>
                </a:xfrm>
                <a:custGeom>
                  <a:avLst/>
                  <a:gdLst/>
                  <a:ahLst/>
                  <a:cxnLst/>
                  <a:rect l="l" t="t" r="r" b="b"/>
                  <a:pathLst>
                    <a:path w="697" h="500" extrusionOk="0">
                      <a:moveTo>
                        <a:pt x="635" y="7"/>
                      </a:moveTo>
                      <a:lnTo>
                        <a:pt x="697" y="377"/>
                      </a:lnTo>
                      <a:cubicBezTo>
                        <a:pt x="697" y="381"/>
                        <a:pt x="694" y="385"/>
                        <a:pt x="690" y="386"/>
                      </a:cubicBezTo>
                      <a:lnTo>
                        <a:pt x="10" y="500"/>
                      </a:lnTo>
                      <a:cubicBezTo>
                        <a:pt x="6" y="501"/>
                        <a:pt x="2" y="498"/>
                        <a:pt x="1" y="493"/>
                      </a:cubicBezTo>
                      <a:cubicBezTo>
                        <a:pt x="-2" y="477"/>
                        <a:pt x="9" y="462"/>
                        <a:pt x="25" y="459"/>
                      </a:cubicBezTo>
                      <a:cubicBezTo>
                        <a:pt x="150" y="438"/>
                        <a:pt x="639" y="356"/>
                        <a:pt x="638" y="357"/>
                      </a:cubicBezTo>
                      <a:cubicBezTo>
                        <a:pt x="649" y="355"/>
                        <a:pt x="656" y="345"/>
                        <a:pt x="654" y="334"/>
                      </a:cubicBezTo>
                      <a:lnTo>
                        <a:pt x="603" y="31"/>
                      </a:lnTo>
                      <a:cubicBezTo>
                        <a:pt x="601" y="16"/>
                        <a:pt x="611" y="3"/>
                        <a:pt x="625" y="0"/>
                      </a:cubicBezTo>
                      <a:cubicBezTo>
                        <a:pt x="630" y="-1"/>
                        <a:pt x="634" y="2"/>
                        <a:pt x="635" y="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7" name="Google Shape;1307;p50"/>
                <p:cNvSpPr/>
                <p:nvPr/>
              </p:nvSpPr>
              <p:spPr>
                <a:xfrm>
                  <a:off x="3441960" y="3443040"/>
                  <a:ext cx="14040" cy="73800"/>
                </a:xfrm>
                <a:custGeom>
                  <a:avLst/>
                  <a:gdLst/>
                  <a:ahLst/>
                  <a:cxnLst/>
                  <a:rect l="l" t="t" r="r" b="b"/>
                  <a:pathLst>
                    <a:path w="39" h="205" extrusionOk="0">
                      <a:moveTo>
                        <a:pt x="5" y="2"/>
                      </a:moveTo>
                      <a:cubicBezTo>
                        <a:pt x="12" y="35"/>
                        <a:pt x="18" y="68"/>
                        <a:pt x="24" y="102"/>
                      </a:cubicBezTo>
                      <a:cubicBezTo>
                        <a:pt x="30" y="135"/>
                        <a:pt x="35" y="168"/>
                        <a:pt x="39" y="202"/>
                      </a:cubicBezTo>
                      <a:cubicBezTo>
                        <a:pt x="39" y="203"/>
                        <a:pt x="38" y="205"/>
                        <a:pt x="36" y="205"/>
                      </a:cubicBezTo>
                      <a:cubicBezTo>
                        <a:pt x="35" y="205"/>
                        <a:pt x="34" y="204"/>
                        <a:pt x="34" y="203"/>
                      </a:cubicBezTo>
                      <a:cubicBezTo>
                        <a:pt x="26" y="170"/>
                        <a:pt x="20" y="137"/>
                        <a:pt x="15" y="103"/>
                      </a:cubicBezTo>
                      <a:cubicBezTo>
                        <a:pt x="9" y="70"/>
                        <a:pt x="4" y="36"/>
                        <a:pt x="0" y="3"/>
                      </a:cubicBezTo>
                      <a:cubicBezTo>
                        <a:pt x="0" y="2"/>
                        <a:pt x="1" y="1"/>
                        <a:pt x="2" y="0"/>
                      </a:cubicBezTo>
                      <a:cubicBezTo>
                        <a:pt x="4" y="0"/>
                        <a:pt x="5" y="1"/>
                        <a:pt x="5" y="2"/>
                      </a:cubicBezTo>
                      <a:close/>
                    </a:path>
                  </a:pathLst>
                </a:custGeom>
                <a:solidFill>
                  <a:schemeClr val="dk1"/>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50"/>
                <p:cNvSpPr/>
                <p:nvPr/>
              </p:nvSpPr>
              <p:spPr>
                <a:xfrm>
                  <a:off x="3428640" y="3394080"/>
                  <a:ext cx="274680" cy="181440"/>
                </a:xfrm>
                <a:custGeom>
                  <a:avLst/>
                  <a:gdLst/>
                  <a:ahLst/>
                  <a:cxnLst/>
                  <a:rect l="l" t="t" r="r" b="b"/>
                  <a:pathLst>
                    <a:path w="763" h="504" extrusionOk="0">
                      <a:moveTo>
                        <a:pt x="754" y="386"/>
                      </a:moveTo>
                      <a:lnTo>
                        <a:pt x="74" y="499"/>
                      </a:lnTo>
                      <a:cubicBezTo>
                        <a:pt x="73" y="500"/>
                        <a:pt x="71" y="499"/>
                        <a:pt x="70" y="499"/>
                      </a:cubicBezTo>
                      <a:cubicBezTo>
                        <a:pt x="69" y="498"/>
                        <a:pt x="68" y="496"/>
                        <a:pt x="67" y="495"/>
                      </a:cubicBezTo>
                      <a:lnTo>
                        <a:pt x="5" y="125"/>
                      </a:lnTo>
                      <a:cubicBezTo>
                        <a:pt x="5" y="124"/>
                        <a:pt x="6" y="122"/>
                        <a:pt x="6" y="121"/>
                      </a:cubicBezTo>
                      <a:cubicBezTo>
                        <a:pt x="7" y="120"/>
                        <a:pt x="9" y="119"/>
                        <a:pt x="10" y="118"/>
                      </a:cubicBezTo>
                      <a:lnTo>
                        <a:pt x="690" y="5"/>
                      </a:lnTo>
                      <a:cubicBezTo>
                        <a:pt x="690" y="4"/>
                        <a:pt x="690" y="4"/>
                        <a:pt x="691" y="4"/>
                      </a:cubicBezTo>
                      <a:cubicBezTo>
                        <a:pt x="692" y="4"/>
                        <a:pt x="693" y="5"/>
                        <a:pt x="694" y="5"/>
                      </a:cubicBezTo>
                      <a:cubicBezTo>
                        <a:pt x="695" y="6"/>
                        <a:pt x="696" y="8"/>
                        <a:pt x="696" y="9"/>
                      </a:cubicBezTo>
                      <a:lnTo>
                        <a:pt x="758" y="379"/>
                      </a:lnTo>
                      <a:cubicBezTo>
                        <a:pt x="759" y="382"/>
                        <a:pt x="757" y="385"/>
                        <a:pt x="754" y="386"/>
                      </a:cubicBezTo>
                      <a:moveTo>
                        <a:pt x="763" y="378"/>
                      </a:moveTo>
                      <a:lnTo>
                        <a:pt x="701" y="8"/>
                      </a:lnTo>
                      <a:cubicBezTo>
                        <a:pt x="701" y="6"/>
                        <a:pt x="699" y="3"/>
                        <a:pt x="697" y="2"/>
                      </a:cubicBezTo>
                      <a:cubicBezTo>
                        <a:pt x="694" y="0"/>
                        <a:pt x="692" y="-1"/>
                        <a:pt x="689" y="0"/>
                      </a:cubicBezTo>
                      <a:lnTo>
                        <a:pt x="9" y="114"/>
                      </a:lnTo>
                      <a:cubicBezTo>
                        <a:pt x="7" y="114"/>
                        <a:pt x="4" y="116"/>
                        <a:pt x="3" y="118"/>
                      </a:cubicBezTo>
                      <a:cubicBezTo>
                        <a:pt x="1" y="120"/>
                        <a:pt x="0" y="123"/>
                        <a:pt x="1" y="126"/>
                      </a:cubicBezTo>
                      <a:lnTo>
                        <a:pt x="63" y="496"/>
                      </a:lnTo>
                      <a:cubicBezTo>
                        <a:pt x="63" y="498"/>
                        <a:pt x="65" y="501"/>
                        <a:pt x="67" y="502"/>
                      </a:cubicBezTo>
                      <a:cubicBezTo>
                        <a:pt x="69" y="504"/>
                        <a:pt x="71" y="504"/>
                        <a:pt x="73" y="504"/>
                      </a:cubicBezTo>
                      <a:cubicBezTo>
                        <a:pt x="74" y="504"/>
                        <a:pt x="74" y="504"/>
                        <a:pt x="75" y="504"/>
                      </a:cubicBezTo>
                      <a:lnTo>
                        <a:pt x="754" y="390"/>
                      </a:lnTo>
                      <a:cubicBezTo>
                        <a:pt x="760" y="389"/>
                        <a:pt x="764" y="384"/>
                        <a:pt x="763" y="3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9" name="Google Shape;1309;p50"/>
                <p:cNvSpPr/>
                <p:nvPr/>
              </p:nvSpPr>
              <p:spPr>
                <a:xfrm>
                  <a:off x="3533760" y="3445200"/>
                  <a:ext cx="99000" cy="81000"/>
                </a:xfrm>
                <a:custGeom>
                  <a:avLst/>
                  <a:gdLst/>
                  <a:ahLst/>
                  <a:cxnLst/>
                  <a:rect l="l" t="t" r="r" b="b"/>
                  <a:pathLst>
                    <a:path w="275" h="225" extrusionOk="0">
                      <a:moveTo>
                        <a:pt x="33" y="225"/>
                      </a:moveTo>
                      <a:cubicBezTo>
                        <a:pt x="30" y="225"/>
                        <a:pt x="28" y="224"/>
                        <a:pt x="26" y="222"/>
                      </a:cubicBezTo>
                      <a:lnTo>
                        <a:pt x="2" y="191"/>
                      </a:lnTo>
                      <a:cubicBezTo>
                        <a:pt x="-1" y="187"/>
                        <a:pt x="-1" y="182"/>
                        <a:pt x="3" y="179"/>
                      </a:cubicBezTo>
                      <a:lnTo>
                        <a:pt x="211" y="16"/>
                      </a:lnTo>
                      <a:cubicBezTo>
                        <a:pt x="212" y="15"/>
                        <a:pt x="213" y="15"/>
                        <a:pt x="215" y="14"/>
                      </a:cubicBezTo>
                      <a:lnTo>
                        <a:pt x="264" y="1"/>
                      </a:lnTo>
                      <a:cubicBezTo>
                        <a:pt x="265" y="1"/>
                        <a:pt x="265" y="0"/>
                        <a:pt x="266" y="0"/>
                      </a:cubicBezTo>
                      <a:cubicBezTo>
                        <a:pt x="269" y="0"/>
                        <a:pt x="272" y="2"/>
                        <a:pt x="274" y="5"/>
                      </a:cubicBezTo>
                      <a:cubicBezTo>
                        <a:pt x="276" y="8"/>
                        <a:pt x="276" y="11"/>
                        <a:pt x="274" y="14"/>
                      </a:cubicBezTo>
                      <a:lnTo>
                        <a:pt x="253" y="51"/>
                      </a:lnTo>
                      <a:lnTo>
                        <a:pt x="249" y="58"/>
                      </a:lnTo>
                      <a:cubicBezTo>
                        <a:pt x="248" y="59"/>
                        <a:pt x="247" y="60"/>
                        <a:pt x="247" y="61"/>
                      </a:cubicBezTo>
                      <a:lnTo>
                        <a:pt x="38" y="223"/>
                      </a:lnTo>
                      <a:cubicBezTo>
                        <a:pt x="37" y="225"/>
                        <a:pt x="35" y="225"/>
                        <a:pt x="33" y="225"/>
                      </a:cubicBezTo>
                      <a:close/>
                    </a:path>
                  </a:pathLst>
                </a:custGeom>
                <a:solidFill>
                  <a:schemeClr val="accent5"/>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50"/>
                <p:cNvSpPr/>
                <p:nvPr/>
              </p:nvSpPr>
              <p:spPr>
                <a:xfrm>
                  <a:off x="3534480" y="3463200"/>
                  <a:ext cx="89640" cy="62280"/>
                </a:xfrm>
                <a:custGeom>
                  <a:avLst/>
                  <a:gdLst/>
                  <a:ahLst/>
                  <a:cxnLst/>
                  <a:rect l="l" t="t" r="r" b="b"/>
                  <a:pathLst>
                    <a:path w="249" h="173" extrusionOk="0">
                      <a:moveTo>
                        <a:pt x="243" y="9"/>
                      </a:moveTo>
                      <a:lnTo>
                        <a:pt x="35" y="172"/>
                      </a:lnTo>
                      <a:cubicBezTo>
                        <a:pt x="32" y="174"/>
                        <a:pt x="28" y="173"/>
                        <a:pt x="26" y="170"/>
                      </a:cubicBezTo>
                      <a:lnTo>
                        <a:pt x="2" y="140"/>
                      </a:lnTo>
                      <a:cubicBezTo>
                        <a:pt x="-1" y="137"/>
                        <a:pt x="0" y="133"/>
                        <a:pt x="3" y="130"/>
                      </a:cubicBezTo>
                      <a:lnTo>
                        <a:pt x="21" y="116"/>
                      </a:lnTo>
                      <a:cubicBezTo>
                        <a:pt x="56" y="116"/>
                        <a:pt x="117" y="75"/>
                        <a:pt x="172" y="35"/>
                      </a:cubicBezTo>
                      <a:cubicBezTo>
                        <a:pt x="211" y="6"/>
                        <a:pt x="235" y="0"/>
                        <a:pt x="249" y="0"/>
                      </a:cubicBezTo>
                      <a:lnTo>
                        <a:pt x="245" y="7"/>
                      </a:lnTo>
                      <a:cubicBezTo>
                        <a:pt x="244" y="8"/>
                        <a:pt x="244" y="9"/>
                        <a:pt x="243" y="9"/>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1" name="Google Shape;1311;p50"/>
                <p:cNvSpPr/>
                <p:nvPr/>
              </p:nvSpPr>
              <p:spPr>
                <a:xfrm>
                  <a:off x="3550320" y="3453840"/>
                  <a:ext cx="72360" cy="56880"/>
                </a:xfrm>
                <a:custGeom>
                  <a:avLst/>
                  <a:gdLst/>
                  <a:ahLst/>
                  <a:cxnLst/>
                  <a:rect l="l" t="t" r="r" b="b"/>
                  <a:pathLst>
                    <a:path w="201" h="158" extrusionOk="0">
                      <a:moveTo>
                        <a:pt x="200" y="4"/>
                      </a:moveTo>
                      <a:cubicBezTo>
                        <a:pt x="193" y="11"/>
                        <a:pt x="184" y="17"/>
                        <a:pt x="177" y="24"/>
                      </a:cubicBezTo>
                      <a:lnTo>
                        <a:pt x="152" y="44"/>
                      </a:lnTo>
                      <a:cubicBezTo>
                        <a:pt x="136" y="57"/>
                        <a:pt x="120" y="70"/>
                        <a:pt x="104" y="82"/>
                      </a:cubicBezTo>
                      <a:cubicBezTo>
                        <a:pt x="71" y="108"/>
                        <a:pt x="38" y="133"/>
                        <a:pt x="4" y="157"/>
                      </a:cubicBezTo>
                      <a:cubicBezTo>
                        <a:pt x="3" y="158"/>
                        <a:pt x="1" y="158"/>
                        <a:pt x="1" y="157"/>
                      </a:cubicBezTo>
                      <a:cubicBezTo>
                        <a:pt x="0" y="156"/>
                        <a:pt x="0" y="154"/>
                        <a:pt x="1" y="154"/>
                      </a:cubicBezTo>
                      <a:cubicBezTo>
                        <a:pt x="33" y="126"/>
                        <a:pt x="65" y="101"/>
                        <a:pt x="98" y="75"/>
                      </a:cubicBezTo>
                      <a:cubicBezTo>
                        <a:pt x="114" y="62"/>
                        <a:pt x="131" y="50"/>
                        <a:pt x="147" y="37"/>
                      </a:cubicBezTo>
                      <a:lnTo>
                        <a:pt x="172" y="18"/>
                      </a:lnTo>
                      <a:cubicBezTo>
                        <a:pt x="181" y="12"/>
                        <a:pt x="189" y="6"/>
                        <a:pt x="198" y="0"/>
                      </a:cubicBezTo>
                      <a:cubicBezTo>
                        <a:pt x="199" y="0"/>
                        <a:pt x="200" y="0"/>
                        <a:pt x="201" y="1"/>
                      </a:cubicBezTo>
                      <a:cubicBezTo>
                        <a:pt x="201" y="2"/>
                        <a:pt x="201" y="3"/>
                        <a:pt x="200" y="4"/>
                      </a:cubicBezTo>
                      <a:close/>
                    </a:path>
                  </a:pathLst>
                </a:custGeom>
                <a:solidFill>
                  <a:schemeClr val="accent6"/>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2" name="Google Shape;1312;p50"/>
                <p:cNvSpPr/>
                <p:nvPr/>
              </p:nvSpPr>
              <p:spPr>
                <a:xfrm>
                  <a:off x="3568680" y="3456000"/>
                  <a:ext cx="41760" cy="32400"/>
                </a:xfrm>
                <a:custGeom>
                  <a:avLst/>
                  <a:gdLst/>
                  <a:ahLst/>
                  <a:cxnLst/>
                  <a:rect l="l" t="t" r="r" b="b"/>
                  <a:pathLst>
                    <a:path w="116" h="90" extrusionOk="0">
                      <a:moveTo>
                        <a:pt x="115" y="4"/>
                      </a:moveTo>
                      <a:cubicBezTo>
                        <a:pt x="106" y="12"/>
                        <a:pt x="97" y="19"/>
                        <a:pt x="88" y="27"/>
                      </a:cubicBezTo>
                      <a:cubicBezTo>
                        <a:pt x="79" y="34"/>
                        <a:pt x="70" y="41"/>
                        <a:pt x="61" y="48"/>
                      </a:cubicBezTo>
                      <a:cubicBezTo>
                        <a:pt x="52" y="55"/>
                        <a:pt x="42" y="63"/>
                        <a:pt x="33" y="69"/>
                      </a:cubicBezTo>
                      <a:cubicBezTo>
                        <a:pt x="24" y="76"/>
                        <a:pt x="14" y="83"/>
                        <a:pt x="4" y="89"/>
                      </a:cubicBezTo>
                      <a:cubicBezTo>
                        <a:pt x="3" y="90"/>
                        <a:pt x="2" y="90"/>
                        <a:pt x="1" y="88"/>
                      </a:cubicBezTo>
                      <a:cubicBezTo>
                        <a:pt x="0" y="87"/>
                        <a:pt x="0" y="86"/>
                        <a:pt x="1" y="85"/>
                      </a:cubicBezTo>
                      <a:cubicBezTo>
                        <a:pt x="10" y="78"/>
                        <a:pt x="19" y="70"/>
                        <a:pt x="28" y="63"/>
                      </a:cubicBezTo>
                      <a:cubicBezTo>
                        <a:pt x="37" y="55"/>
                        <a:pt x="46" y="48"/>
                        <a:pt x="55" y="41"/>
                      </a:cubicBezTo>
                      <a:cubicBezTo>
                        <a:pt x="65" y="34"/>
                        <a:pt x="74" y="27"/>
                        <a:pt x="83" y="20"/>
                      </a:cubicBezTo>
                      <a:cubicBezTo>
                        <a:pt x="93" y="13"/>
                        <a:pt x="102" y="7"/>
                        <a:pt x="112" y="0"/>
                      </a:cubicBezTo>
                      <a:cubicBezTo>
                        <a:pt x="113" y="0"/>
                        <a:pt x="115" y="0"/>
                        <a:pt x="115" y="1"/>
                      </a:cubicBezTo>
                      <a:cubicBezTo>
                        <a:pt x="116" y="2"/>
                        <a:pt x="116" y="3"/>
                        <a:pt x="115"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50"/>
                <p:cNvSpPr/>
                <p:nvPr/>
              </p:nvSpPr>
              <p:spPr>
                <a:xfrm>
                  <a:off x="3532680" y="3444480"/>
                  <a:ext cx="100800" cy="82800"/>
                </a:xfrm>
                <a:custGeom>
                  <a:avLst/>
                  <a:gdLst/>
                  <a:ahLst/>
                  <a:cxnLst/>
                  <a:rect l="l" t="t" r="r" b="b"/>
                  <a:pathLst>
                    <a:path w="280" h="230" extrusionOk="0">
                      <a:moveTo>
                        <a:pt x="269" y="0"/>
                      </a:moveTo>
                      <a:cubicBezTo>
                        <a:pt x="268" y="0"/>
                        <a:pt x="267" y="0"/>
                        <a:pt x="266" y="0"/>
                      </a:cubicBezTo>
                      <a:lnTo>
                        <a:pt x="217" y="14"/>
                      </a:lnTo>
                      <a:cubicBezTo>
                        <a:pt x="216" y="15"/>
                        <a:pt x="214" y="15"/>
                        <a:pt x="213" y="16"/>
                      </a:cubicBezTo>
                      <a:lnTo>
                        <a:pt x="5" y="179"/>
                      </a:lnTo>
                      <a:cubicBezTo>
                        <a:pt x="0" y="183"/>
                        <a:pt x="-1" y="190"/>
                        <a:pt x="3" y="195"/>
                      </a:cubicBezTo>
                      <a:lnTo>
                        <a:pt x="27" y="225"/>
                      </a:lnTo>
                      <a:cubicBezTo>
                        <a:pt x="29" y="228"/>
                        <a:pt x="32" y="230"/>
                        <a:pt x="36" y="230"/>
                      </a:cubicBezTo>
                      <a:cubicBezTo>
                        <a:pt x="38" y="230"/>
                        <a:pt x="41" y="229"/>
                        <a:pt x="43" y="227"/>
                      </a:cubicBezTo>
                      <a:lnTo>
                        <a:pt x="251" y="65"/>
                      </a:lnTo>
                      <a:cubicBezTo>
                        <a:pt x="252" y="64"/>
                        <a:pt x="253" y="63"/>
                        <a:pt x="254" y="61"/>
                      </a:cubicBezTo>
                      <a:lnTo>
                        <a:pt x="258" y="54"/>
                      </a:lnTo>
                      <a:lnTo>
                        <a:pt x="279" y="17"/>
                      </a:lnTo>
                      <a:cubicBezTo>
                        <a:pt x="281" y="13"/>
                        <a:pt x="281" y="9"/>
                        <a:pt x="279" y="6"/>
                      </a:cubicBezTo>
                      <a:cubicBezTo>
                        <a:pt x="277" y="2"/>
                        <a:pt x="273" y="0"/>
                        <a:pt x="269" y="0"/>
                      </a:cubicBezTo>
                      <a:moveTo>
                        <a:pt x="269" y="5"/>
                      </a:moveTo>
                      <a:cubicBezTo>
                        <a:pt x="274" y="5"/>
                        <a:pt x="277" y="10"/>
                        <a:pt x="275" y="15"/>
                      </a:cubicBezTo>
                      <a:lnTo>
                        <a:pt x="254" y="52"/>
                      </a:lnTo>
                      <a:lnTo>
                        <a:pt x="250" y="59"/>
                      </a:lnTo>
                      <a:cubicBezTo>
                        <a:pt x="249" y="60"/>
                        <a:pt x="249" y="61"/>
                        <a:pt x="248" y="61"/>
                      </a:cubicBezTo>
                      <a:lnTo>
                        <a:pt x="40" y="224"/>
                      </a:lnTo>
                      <a:cubicBezTo>
                        <a:pt x="39" y="224"/>
                        <a:pt x="37" y="225"/>
                        <a:pt x="36" y="225"/>
                      </a:cubicBezTo>
                      <a:cubicBezTo>
                        <a:pt x="34" y="225"/>
                        <a:pt x="32" y="224"/>
                        <a:pt x="31" y="222"/>
                      </a:cubicBezTo>
                      <a:lnTo>
                        <a:pt x="7" y="192"/>
                      </a:lnTo>
                      <a:cubicBezTo>
                        <a:pt x="4" y="189"/>
                        <a:pt x="5" y="185"/>
                        <a:pt x="8" y="182"/>
                      </a:cubicBezTo>
                      <a:lnTo>
                        <a:pt x="216" y="20"/>
                      </a:lnTo>
                      <a:cubicBezTo>
                        <a:pt x="217" y="19"/>
                        <a:pt x="217" y="19"/>
                        <a:pt x="218" y="19"/>
                      </a:cubicBezTo>
                      <a:lnTo>
                        <a:pt x="268" y="5"/>
                      </a:lnTo>
                      <a:lnTo>
                        <a:pt x="269" y="5"/>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4" name="Google Shape;1314;p50"/>
                <p:cNvSpPr/>
                <p:nvPr/>
              </p:nvSpPr>
              <p:spPr>
                <a:xfrm>
                  <a:off x="3502440" y="3511080"/>
                  <a:ext cx="43200" cy="37800"/>
                </a:xfrm>
                <a:custGeom>
                  <a:avLst/>
                  <a:gdLst/>
                  <a:ahLst/>
                  <a:cxnLst/>
                  <a:rect l="l" t="t" r="r" b="b"/>
                  <a:pathLst>
                    <a:path w="120" h="105" extrusionOk="0">
                      <a:moveTo>
                        <a:pt x="114" y="37"/>
                      </a:moveTo>
                      <a:lnTo>
                        <a:pt x="106" y="44"/>
                      </a:lnTo>
                      <a:lnTo>
                        <a:pt x="98" y="51"/>
                      </a:lnTo>
                      <a:lnTo>
                        <a:pt x="89" y="58"/>
                      </a:lnTo>
                      <a:lnTo>
                        <a:pt x="73" y="72"/>
                      </a:lnTo>
                      <a:lnTo>
                        <a:pt x="64" y="79"/>
                      </a:lnTo>
                      <a:lnTo>
                        <a:pt x="47" y="93"/>
                      </a:lnTo>
                      <a:lnTo>
                        <a:pt x="39" y="100"/>
                      </a:lnTo>
                      <a:lnTo>
                        <a:pt x="38" y="101"/>
                      </a:lnTo>
                      <a:cubicBezTo>
                        <a:pt x="30" y="108"/>
                        <a:pt x="19" y="106"/>
                        <a:pt x="13" y="98"/>
                      </a:cubicBezTo>
                      <a:lnTo>
                        <a:pt x="4" y="88"/>
                      </a:lnTo>
                      <a:cubicBezTo>
                        <a:pt x="-2" y="80"/>
                        <a:pt x="-1" y="70"/>
                        <a:pt x="6" y="64"/>
                      </a:cubicBezTo>
                      <a:cubicBezTo>
                        <a:pt x="6" y="63"/>
                        <a:pt x="7" y="63"/>
                        <a:pt x="8" y="62"/>
                      </a:cubicBezTo>
                      <a:lnTo>
                        <a:pt x="9" y="62"/>
                      </a:lnTo>
                      <a:lnTo>
                        <a:pt x="18" y="55"/>
                      </a:lnTo>
                      <a:lnTo>
                        <a:pt x="35" y="42"/>
                      </a:lnTo>
                      <a:lnTo>
                        <a:pt x="44" y="36"/>
                      </a:lnTo>
                      <a:lnTo>
                        <a:pt x="62" y="23"/>
                      </a:lnTo>
                      <a:lnTo>
                        <a:pt x="71" y="17"/>
                      </a:lnTo>
                      <a:lnTo>
                        <a:pt x="88" y="4"/>
                      </a:lnTo>
                      <a:cubicBezTo>
                        <a:pt x="96" y="-2"/>
                        <a:pt x="106" y="0"/>
                        <a:pt x="112" y="7"/>
                      </a:cubicBezTo>
                      <a:lnTo>
                        <a:pt x="117" y="13"/>
                      </a:lnTo>
                      <a:cubicBezTo>
                        <a:pt x="122" y="20"/>
                        <a:pt x="121" y="31"/>
                        <a:pt x="114" y="3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50"/>
                <p:cNvSpPr/>
                <p:nvPr/>
              </p:nvSpPr>
              <p:spPr>
                <a:xfrm>
                  <a:off x="3502440" y="3526920"/>
                  <a:ext cx="38160" cy="21960"/>
                </a:xfrm>
                <a:custGeom>
                  <a:avLst/>
                  <a:gdLst/>
                  <a:ahLst/>
                  <a:cxnLst/>
                  <a:rect l="l" t="t" r="r" b="b"/>
                  <a:pathLst>
                    <a:path w="106" h="61" extrusionOk="0">
                      <a:moveTo>
                        <a:pt x="38" y="57"/>
                      </a:moveTo>
                      <a:cubicBezTo>
                        <a:pt x="30" y="64"/>
                        <a:pt x="19" y="62"/>
                        <a:pt x="13" y="54"/>
                      </a:cubicBezTo>
                      <a:lnTo>
                        <a:pt x="4" y="44"/>
                      </a:lnTo>
                      <a:cubicBezTo>
                        <a:pt x="-2" y="36"/>
                        <a:pt x="-1" y="26"/>
                        <a:pt x="6" y="20"/>
                      </a:cubicBezTo>
                      <a:cubicBezTo>
                        <a:pt x="12" y="24"/>
                        <a:pt x="18" y="29"/>
                        <a:pt x="25" y="30"/>
                      </a:cubicBezTo>
                      <a:cubicBezTo>
                        <a:pt x="37" y="34"/>
                        <a:pt x="49" y="27"/>
                        <a:pt x="60" y="20"/>
                      </a:cubicBezTo>
                      <a:cubicBezTo>
                        <a:pt x="71" y="12"/>
                        <a:pt x="82" y="4"/>
                        <a:pt x="95" y="1"/>
                      </a:cubicBezTo>
                      <a:cubicBezTo>
                        <a:pt x="99" y="0"/>
                        <a:pt x="102" y="0"/>
                        <a:pt x="106" y="0"/>
                      </a:cubicBezTo>
                      <a:lnTo>
                        <a:pt x="38" y="5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6" name="Google Shape;1316;p50"/>
                <p:cNvSpPr/>
                <p:nvPr/>
              </p:nvSpPr>
              <p:spPr>
                <a:xfrm>
                  <a:off x="3505680" y="3530880"/>
                  <a:ext cx="13680" cy="16200"/>
                </a:xfrm>
                <a:custGeom>
                  <a:avLst/>
                  <a:gdLst/>
                  <a:ahLst/>
                  <a:cxnLst/>
                  <a:rect l="l" t="t" r="r" b="b"/>
                  <a:pathLst>
                    <a:path w="38" h="45" extrusionOk="0">
                      <a:moveTo>
                        <a:pt x="38" y="38"/>
                      </a:moveTo>
                      <a:lnTo>
                        <a:pt x="30" y="45"/>
                      </a:lnTo>
                      <a:lnTo>
                        <a:pt x="6" y="15"/>
                      </a:lnTo>
                      <a:lnTo>
                        <a:pt x="6" y="15"/>
                      </a:lnTo>
                      <a:lnTo>
                        <a:pt x="6" y="15"/>
                      </a:lnTo>
                      <a:lnTo>
                        <a:pt x="0" y="7"/>
                      </a:lnTo>
                      <a:lnTo>
                        <a:pt x="9" y="0"/>
                      </a:lnTo>
                      <a:lnTo>
                        <a:pt x="24" y="20"/>
                      </a:lnTo>
                      <a:lnTo>
                        <a:pt x="38" y="3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50"/>
                <p:cNvSpPr/>
                <p:nvPr/>
              </p:nvSpPr>
              <p:spPr>
                <a:xfrm>
                  <a:off x="3515040" y="3524040"/>
                  <a:ext cx="13680" cy="15480"/>
                </a:xfrm>
                <a:custGeom>
                  <a:avLst/>
                  <a:gdLst/>
                  <a:ahLst/>
                  <a:cxnLst/>
                  <a:rect l="l" t="t" r="r" b="b"/>
                  <a:pathLst>
                    <a:path w="38" h="43" extrusionOk="0">
                      <a:moveTo>
                        <a:pt x="38" y="36"/>
                      </a:moveTo>
                      <a:lnTo>
                        <a:pt x="29" y="43"/>
                      </a:lnTo>
                      <a:lnTo>
                        <a:pt x="20" y="31"/>
                      </a:lnTo>
                      <a:lnTo>
                        <a:pt x="0" y="6"/>
                      </a:lnTo>
                      <a:lnTo>
                        <a:pt x="9" y="0"/>
                      </a:lnTo>
                      <a:lnTo>
                        <a:pt x="29" y="25"/>
                      </a:lnTo>
                      <a:lnTo>
                        <a:pt x="38" y="3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50"/>
                <p:cNvSpPr/>
                <p:nvPr/>
              </p:nvSpPr>
              <p:spPr>
                <a:xfrm>
                  <a:off x="3524760" y="3517200"/>
                  <a:ext cx="12960" cy="14760"/>
                </a:xfrm>
                <a:custGeom>
                  <a:avLst/>
                  <a:gdLst/>
                  <a:ahLst/>
                  <a:cxnLst/>
                  <a:rect l="l" t="t" r="r" b="b"/>
                  <a:pathLst>
                    <a:path w="36" h="41" extrusionOk="0">
                      <a:moveTo>
                        <a:pt x="36" y="34"/>
                      </a:moveTo>
                      <a:lnTo>
                        <a:pt x="27" y="41"/>
                      </a:lnTo>
                      <a:lnTo>
                        <a:pt x="20" y="33"/>
                      </a:lnTo>
                      <a:lnTo>
                        <a:pt x="0" y="6"/>
                      </a:lnTo>
                      <a:lnTo>
                        <a:pt x="9" y="0"/>
                      </a:lnTo>
                      <a:lnTo>
                        <a:pt x="31" y="28"/>
                      </a:lnTo>
                      <a:lnTo>
                        <a:pt x="36" y="34"/>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50"/>
                <p:cNvSpPr/>
                <p:nvPr/>
              </p:nvSpPr>
              <p:spPr>
                <a:xfrm>
                  <a:off x="3507840" y="3536280"/>
                  <a:ext cx="11520" cy="10800"/>
                </a:xfrm>
                <a:custGeom>
                  <a:avLst/>
                  <a:gdLst/>
                  <a:ahLst/>
                  <a:cxnLst/>
                  <a:rect l="l" t="t" r="r" b="b"/>
                  <a:pathLst>
                    <a:path w="32" h="30" extrusionOk="0">
                      <a:moveTo>
                        <a:pt x="32" y="23"/>
                      </a:moveTo>
                      <a:lnTo>
                        <a:pt x="24" y="30"/>
                      </a:lnTo>
                      <a:lnTo>
                        <a:pt x="0" y="0"/>
                      </a:lnTo>
                      <a:cubicBezTo>
                        <a:pt x="3" y="2"/>
                        <a:pt x="7" y="4"/>
                        <a:pt x="10" y="4"/>
                      </a:cubicBezTo>
                      <a:cubicBezTo>
                        <a:pt x="13" y="5"/>
                        <a:pt x="16" y="5"/>
                        <a:pt x="18" y="5"/>
                      </a:cubicBezTo>
                      <a:lnTo>
                        <a:pt x="32" y="2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50"/>
                <p:cNvSpPr/>
                <p:nvPr/>
              </p:nvSpPr>
              <p:spPr>
                <a:xfrm>
                  <a:off x="3522240" y="3533040"/>
                  <a:ext cx="6480" cy="6480"/>
                </a:xfrm>
                <a:custGeom>
                  <a:avLst/>
                  <a:gdLst/>
                  <a:ahLst/>
                  <a:cxnLst/>
                  <a:rect l="l" t="t" r="r" b="b"/>
                  <a:pathLst>
                    <a:path w="18" h="18" extrusionOk="0">
                      <a:moveTo>
                        <a:pt x="18" y="11"/>
                      </a:moveTo>
                      <a:lnTo>
                        <a:pt x="9" y="18"/>
                      </a:lnTo>
                      <a:lnTo>
                        <a:pt x="0" y="6"/>
                      </a:lnTo>
                      <a:cubicBezTo>
                        <a:pt x="1" y="5"/>
                        <a:pt x="3" y="4"/>
                        <a:pt x="5" y="3"/>
                      </a:cubicBezTo>
                      <a:cubicBezTo>
                        <a:pt x="6" y="2"/>
                        <a:pt x="8" y="1"/>
                        <a:pt x="9" y="0"/>
                      </a:cubicBezTo>
                      <a:lnTo>
                        <a:pt x="18" y="1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50"/>
                <p:cNvSpPr/>
                <p:nvPr/>
              </p:nvSpPr>
              <p:spPr>
                <a:xfrm>
                  <a:off x="3531960" y="3527280"/>
                  <a:ext cx="5760" cy="4680"/>
                </a:xfrm>
                <a:custGeom>
                  <a:avLst/>
                  <a:gdLst/>
                  <a:ahLst/>
                  <a:cxnLst/>
                  <a:rect l="l" t="t" r="r" b="b"/>
                  <a:pathLst>
                    <a:path w="16" h="13" extrusionOk="0">
                      <a:moveTo>
                        <a:pt x="16" y="6"/>
                      </a:moveTo>
                      <a:lnTo>
                        <a:pt x="7" y="13"/>
                      </a:lnTo>
                      <a:lnTo>
                        <a:pt x="0" y="5"/>
                      </a:lnTo>
                      <a:cubicBezTo>
                        <a:pt x="4" y="3"/>
                        <a:pt x="7" y="1"/>
                        <a:pt x="11" y="0"/>
                      </a:cubicBezTo>
                      <a:lnTo>
                        <a:pt x="16"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50"/>
                <p:cNvSpPr/>
                <p:nvPr/>
              </p:nvSpPr>
              <p:spPr>
                <a:xfrm>
                  <a:off x="3501720" y="3510360"/>
                  <a:ext cx="44640" cy="39600"/>
                </a:xfrm>
                <a:custGeom>
                  <a:avLst/>
                  <a:gdLst/>
                  <a:ahLst/>
                  <a:cxnLst/>
                  <a:rect l="l" t="t" r="r" b="b"/>
                  <a:pathLst>
                    <a:path w="124" h="110" extrusionOk="0">
                      <a:moveTo>
                        <a:pt x="116" y="39"/>
                      </a:moveTo>
                      <a:lnTo>
                        <a:pt x="116" y="39"/>
                      </a:lnTo>
                      <a:moveTo>
                        <a:pt x="100" y="5"/>
                      </a:moveTo>
                      <a:cubicBezTo>
                        <a:pt x="97" y="5"/>
                        <a:pt x="94" y="6"/>
                        <a:pt x="91" y="8"/>
                      </a:cubicBezTo>
                      <a:lnTo>
                        <a:pt x="11" y="66"/>
                      </a:lnTo>
                      <a:cubicBezTo>
                        <a:pt x="11" y="67"/>
                        <a:pt x="10" y="67"/>
                        <a:pt x="10" y="68"/>
                      </a:cubicBezTo>
                      <a:cubicBezTo>
                        <a:pt x="4" y="73"/>
                        <a:pt x="3" y="82"/>
                        <a:pt x="8" y="88"/>
                      </a:cubicBezTo>
                      <a:lnTo>
                        <a:pt x="17" y="99"/>
                      </a:lnTo>
                      <a:cubicBezTo>
                        <a:pt x="19" y="102"/>
                        <a:pt x="23" y="104"/>
                        <a:pt x="27" y="105"/>
                      </a:cubicBezTo>
                      <a:cubicBezTo>
                        <a:pt x="31" y="105"/>
                        <a:pt x="35" y="104"/>
                        <a:pt x="38" y="101"/>
                      </a:cubicBezTo>
                      <a:lnTo>
                        <a:pt x="48" y="93"/>
                      </a:lnTo>
                      <a:lnTo>
                        <a:pt x="114" y="38"/>
                      </a:lnTo>
                      <a:cubicBezTo>
                        <a:pt x="121" y="32"/>
                        <a:pt x="122" y="23"/>
                        <a:pt x="117" y="16"/>
                      </a:cubicBezTo>
                      <a:lnTo>
                        <a:pt x="112" y="11"/>
                      </a:lnTo>
                      <a:cubicBezTo>
                        <a:pt x="109" y="7"/>
                        <a:pt x="105" y="5"/>
                        <a:pt x="100" y="5"/>
                      </a:cubicBezTo>
                      <a:moveTo>
                        <a:pt x="29" y="110"/>
                      </a:moveTo>
                      <a:cubicBezTo>
                        <a:pt x="28" y="110"/>
                        <a:pt x="27" y="110"/>
                        <a:pt x="26" y="110"/>
                      </a:cubicBezTo>
                      <a:cubicBezTo>
                        <a:pt x="21" y="109"/>
                        <a:pt x="16" y="106"/>
                        <a:pt x="13" y="102"/>
                      </a:cubicBezTo>
                      <a:lnTo>
                        <a:pt x="4" y="91"/>
                      </a:lnTo>
                      <a:cubicBezTo>
                        <a:pt x="-2" y="83"/>
                        <a:pt x="-1" y="71"/>
                        <a:pt x="6" y="64"/>
                      </a:cubicBezTo>
                      <a:cubicBezTo>
                        <a:pt x="7" y="63"/>
                        <a:pt x="8" y="63"/>
                        <a:pt x="8" y="62"/>
                      </a:cubicBezTo>
                      <a:lnTo>
                        <a:pt x="18" y="55"/>
                      </a:lnTo>
                      <a:lnTo>
                        <a:pt x="89" y="4"/>
                      </a:lnTo>
                      <a:cubicBezTo>
                        <a:pt x="97" y="-2"/>
                        <a:pt x="109" y="-1"/>
                        <a:pt x="116" y="8"/>
                      </a:cubicBezTo>
                      <a:lnTo>
                        <a:pt x="120" y="13"/>
                      </a:lnTo>
                      <a:cubicBezTo>
                        <a:pt x="127" y="22"/>
                        <a:pt x="126" y="34"/>
                        <a:pt x="118" y="41"/>
                      </a:cubicBezTo>
                      <a:lnTo>
                        <a:pt x="42" y="105"/>
                      </a:lnTo>
                      <a:cubicBezTo>
                        <a:pt x="38" y="108"/>
                        <a:pt x="33" y="110"/>
                        <a:pt x="29" y="1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3" name="Google Shape;1323;p50"/>
                <p:cNvSpPr/>
                <p:nvPr/>
              </p:nvSpPr>
              <p:spPr>
                <a:xfrm>
                  <a:off x="3525120" y="3494880"/>
                  <a:ext cx="36000" cy="42120"/>
                </a:xfrm>
                <a:custGeom>
                  <a:avLst/>
                  <a:gdLst/>
                  <a:ahLst/>
                  <a:cxnLst/>
                  <a:rect l="l" t="t" r="r" b="b"/>
                  <a:pathLst>
                    <a:path w="100" h="117" extrusionOk="0">
                      <a:moveTo>
                        <a:pt x="92" y="112"/>
                      </a:moveTo>
                      <a:lnTo>
                        <a:pt x="92" y="112"/>
                      </a:lnTo>
                      <a:cubicBezTo>
                        <a:pt x="83" y="120"/>
                        <a:pt x="70" y="118"/>
                        <a:pt x="63" y="109"/>
                      </a:cubicBezTo>
                      <a:lnTo>
                        <a:pt x="5" y="35"/>
                      </a:lnTo>
                      <a:cubicBezTo>
                        <a:pt x="-2" y="26"/>
                        <a:pt x="-1" y="12"/>
                        <a:pt x="8" y="5"/>
                      </a:cubicBezTo>
                      <a:lnTo>
                        <a:pt x="8" y="5"/>
                      </a:lnTo>
                      <a:cubicBezTo>
                        <a:pt x="9" y="4"/>
                        <a:pt x="10" y="4"/>
                        <a:pt x="11" y="3"/>
                      </a:cubicBezTo>
                      <a:cubicBezTo>
                        <a:pt x="20" y="-2"/>
                        <a:pt x="32" y="0"/>
                        <a:pt x="38" y="9"/>
                      </a:cubicBezTo>
                      <a:lnTo>
                        <a:pt x="96" y="83"/>
                      </a:lnTo>
                      <a:cubicBezTo>
                        <a:pt x="102" y="91"/>
                        <a:pt x="102" y="103"/>
                        <a:pt x="94" y="110"/>
                      </a:cubicBezTo>
                      <a:cubicBezTo>
                        <a:pt x="94" y="111"/>
                        <a:pt x="93" y="112"/>
                        <a:pt x="92" y="11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4" name="Google Shape;1324;p50"/>
                <p:cNvSpPr/>
                <p:nvPr/>
              </p:nvSpPr>
              <p:spPr>
                <a:xfrm>
                  <a:off x="3525120" y="3495960"/>
                  <a:ext cx="33840" cy="41040"/>
                </a:xfrm>
                <a:custGeom>
                  <a:avLst/>
                  <a:gdLst/>
                  <a:ahLst/>
                  <a:cxnLst/>
                  <a:rect l="l" t="t" r="r" b="b"/>
                  <a:pathLst>
                    <a:path w="94" h="114" extrusionOk="0">
                      <a:moveTo>
                        <a:pt x="92" y="109"/>
                      </a:moveTo>
                      <a:lnTo>
                        <a:pt x="92" y="109"/>
                      </a:lnTo>
                      <a:cubicBezTo>
                        <a:pt x="83" y="117"/>
                        <a:pt x="70" y="115"/>
                        <a:pt x="63" y="106"/>
                      </a:cubicBezTo>
                      <a:lnTo>
                        <a:pt x="5" y="32"/>
                      </a:lnTo>
                      <a:cubicBezTo>
                        <a:pt x="-2" y="23"/>
                        <a:pt x="-1" y="9"/>
                        <a:pt x="8" y="2"/>
                      </a:cubicBezTo>
                      <a:lnTo>
                        <a:pt x="8" y="2"/>
                      </a:lnTo>
                      <a:cubicBezTo>
                        <a:pt x="9" y="1"/>
                        <a:pt x="10" y="1"/>
                        <a:pt x="11" y="0"/>
                      </a:cubicBezTo>
                      <a:lnTo>
                        <a:pt x="94" y="107"/>
                      </a:lnTo>
                      <a:cubicBezTo>
                        <a:pt x="94" y="108"/>
                        <a:pt x="93" y="109"/>
                        <a:pt x="92" y="109"/>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5" name="Google Shape;1325;p50"/>
                <p:cNvSpPr/>
                <p:nvPr/>
              </p:nvSpPr>
              <p:spPr>
                <a:xfrm>
                  <a:off x="3524400" y="3494160"/>
                  <a:ext cx="37440" cy="43560"/>
                </a:xfrm>
                <a:custGeom>
                  <a:avLst/>
                  <a:gdLst/>
                  <a:ahLst/>
                  <a:cxnLst/>
                  <a:rect l="l" t="t" r="r" b="b"/>
                  <a:pathLst>
                    <a:path w="104" h="121" extrusionOk="0">
                      <a:moveTo>
                        <a:pt x="23" y="5"/>
                      </a:moveTo>
                      <a:cubicBezTo>
                        <a:pt x="20" y="5"/>
                        <a:pt x="17" y="6"/>
                        <a:pt x="14" y="7"/>
                      </a:cubicBezTo>
                      <a:cubicBezTo>
                        <a:pt x="13" y="8"/>
                        <a:pt x="13" y="8"/>
                        <a:pt x="12" y="9"/>
                      </a:cubicBezTo>
                      <a:cubicBezTo>
                        <a:pt x="4" y="15"/>
                        <a:pt x="2" y="27"/>
                        <a:pt x="9" y="35"/>
                      </a:cubicBezTo>
                      <a:lnTo>
                        <a:pt x="66" y="109"/>
                      </a:lnTo>
                      <a:cubicBezTo>
                        <a:pt x="70" y="113"/>
                        <a:pt x="74" y="116"/>
                        <a:pt x="79" y="116"/>
                      </a:cubicBezTo>
                      <a:cubicBezTo>
                        <a:pt x="84" y="117"/>
                        <a:pt x="89" y="116"/>
                        <a:pt x="93" y="112"/>
                      </a:cubicBezTo>
                      <a:lnTo>
                        <a:pt x="94" y="114"/>
                      </a:lnTo>
                      <a:lnTo>
                        <a:pt x="93" y="112"/>
                      </a:lnTo>
                      <a:cubicBezTo>
                        <a:pt x="94" y="112"/>
                        <a:pt x="94" y="111"/>
                        <a:pt x="95" y="111"/>
                      </a:cubicBezTo>
                      <a:cubicBezTo>
                        <a:pt x="101" y="104"/>
                        <a:pt x="102" y="93"/>
                        <a:pt x="96" y="86"/>
                      </a:cubicBezTo>
                      <a:lnTo>
                        <a:pt x="38" y="12"/>
                      </a:lnTo>
                      <a:cubicBezTo>
                        <a:pt x="35" y="7"/>
                        <a:pt x="29" y="5"/>
                        <a:pt x="23" y="5"/>
                      </a:cubicBezTo>
                      <a:moveTo>
                        <a:pt x="81" y="121"/>
                      </a:moveTo>
                      <a:cubicBezTo>
                        <a:pt x="80" y="121"/>
                        <a:pt x="79" y="121"/>
                        <a:pt x="78" y="121"/>
                      </a:cubicBezTo>
                      <a:cubicBezTo>
                        <a:pt x="72" y="120"/>
                        <a:pt x="67" y="117"/>
                        <a:pt x="63" y="112"/>
                      </a:cubicBezTo>
                      <a:lnTo>
                        <a:pt x="5" y="38"/>
                      </a:lnTo>
                      <a:cubicBezTo>
                        <a:pt x="-3" y="28"/>
                        <a:pt x="-1" y="13"/>
                        <a:pt x="9" y="5"/>
                      </a:cubicBezTo>
                      <a:cubicBezTo>
                        <a:pt x="10" y="4"/>
                        <a:pt x="11" y="4"/>
                        <a:pt x="12" y="3"/>
                      </a:cubicBezTo>
                      <a:cubicBezTo>
                        <a:pt x="22" y="-3"/>
                        <a:pt x="35" y="0"/>
                        <a:pt x="42" y="9"/>
                      </a:cubicBezTo>
                      <a:lnTo>
                        <a:pt x="100" y="83"/>
                      </a:lnTo>
                      <a:cubicBezTo>
                        <a:pt x="107" y="92"/>
                        <a:pt x="106" y="106"/>
                        <a:pt x="98" y="114"/>
                      </a:cubicBezTo>
                      <a:cubicBezTo>
                        <a:pt x="97" y="115"/>
                        <a:pt x="97" y="115"/>
                        <a:pt x="96" y="116"/>
                      </a:cubicBezTo>
                      <a:lnTo>
                        <a:pt x="96" y="116"/>
                      </a:lnTo>
                      <a:lnTo>
                        <a:pt x="96" y="116"/>
                      </a:lnTo>
                      <a:cubicBezTo>
                        <a:pt x="92" y="120"/>
                        <a:pt x="86" y="121"/>
                        <a:pt x="81" y="1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6" name="Google Shape;1326;p50"/>
                <p:cNvSpPr/>
                <p:nvPr/>
              </p:nvSpPr>
              <p:spPr>
                <a:xfrm>
                  <a:off x="3594960" y="3498840"/>
                  <a:ext cx="32040" cy="32400"/>
                </a:xfrm>
                <a:custGeom>
                  <a:avLst/>
                  <a:gdLst/>
                  <a:ahLst/>
                  <a:cxnLst/>
                  <a:rect l="l" t="t" r="r" b="b"/>
                  <a:pathLst>
                    <a:path w="89" h="90" extrusionOk="0">
                      <a:moveTo>
                        <a:pt x="64" y="58"/>
                      </a:moveTo>
                      <a:cubicBezTo>
                        <a:pt x="63" y="59"/>
                        <a:pt x="63" y="59"/>
                        <a:pt x="63" y="59"/>
                      </a:cubicBezTo>
                      <a:lnTo>
                        <a:pt x="61" y="89"/>
                      </a:lnTo>
                      <a:cubicBezTo>
                        <a:pt x="61" y="90"/>
                        <a:pt x="60" y="90"/>
                        <a:pt x="59" y="90"/>
                      </a:cubicBezTo>
                      <a:lnTo>
                        <a:pt x="37" y="70"/>
                      </a:lnTo>
                      <a:lnTo>
                        <a:pt x="36" y="70"/>
                      </a:lnTo>
                      <a:lnTo>
                        <a:pt x="7" y="78"/>
                      </a:lnTo>
                      <a:cubicBezTo>
                        <a:pt x="6" y="78"/>
                        <a:pt x="5" y="77"/>
                        <a:pt x="6" y="76"/>
                      </a:cubicBezTo>
                      <a:lnTo>
                        <a:pt x="15" y="55"/>
                      </a:lnTo>
                      <a:lnTo>
                        <a:pt x="17" y="49"/>
                      </a:lnTo>
                      <a:lnTo>
                        <a:pt x="17" y="48"/>
                      </a:lnTo>
                      <a:lnTo>
                        <a:pt x="1" y="23"/>
                      </a:lnTo>
                      <a:cubicBezTo>
                        <a:pt x="0" y="22"/>
                        <a:pt x="1" y="21"/>
                        <a:pt x="2" y="21"/>
                      </a:cubicBezTo>
                      <a:lnTo>
                        <a:pt x="31" y="23"/>
                      </a:lnTo>
                      <a:cubicBezTo>
                        <a:pt x="32" y="24"/>
                        <a:pt x="32" y="23"/>
                        <a:pt x="33" y="23"/>
                      </a:cubicBezTo>
                      <a:lnTo>
                        <a:pt x="51" y="0"/>
                      </a:lnTo>
                      <a:cubicBezTo>
                        <a:pt x="52" y="-1"/>
                        <a:pt x="53" y="0"/>
                        <a:pt x="53" y="1"/>
                      </a:cubicBezTo>
                      <a:lnTo>
                        <a:pt x="60" y="29"/>
                      </a:lnTo>
                      <a:lnTo>
                        <a:pt x="60" y="30"/>
                      </a:lnTo>
                      <a:lnTo>
                        <a:pt x="60" y="30"/>
                      </a:lnTo>
                      <a:cubicBezTo>
                        <a:pt x="61" y="30"/>
                        <a:pt x="61" y="30"/>
                        <a:pt x="61" y="30"/>
                      </a:cubicBezTo>
                      <a:lnTo>
                        <a:pt x="88" y="41"/>
                      </a:lnTo>
                      <a:cubicBezTo>
                        <a:pt x="89" y="41"/>
                        <a:pt x="89" y="42"/>
                        <a:pt x="89" y="43"/>
                      </a:cubicBezTo>
                      <a:lnTo>
                        <a:pt x="64" y="5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7" name="Google Shape;1327;p50"/>
                <p:cNvSpPr/>
                <p:nvPr/>
              </p:nvSpPr>
              <p:spPr>
                <a:xfrm>
                  <a:off x="3596760" y="3509640"/>
                  <a:ext cx="30240" cy="21600"/>
                </a:xfrm>
                <a:custGeom>
                  <a:avLst/>
                  <a:gdLst/>
                  <a:ahLst/>
                  <a:cxnLst/>
                  <a:rect l="l" t="t" r="r" b="b"/>
                  <a:pathLst>
                    <a:path w="84" h="60" extrusionOk="0">
                      <a:moveTo>
                        <a:pt x="59" y="28"/>
                      </a:moveTo>
                      <a:cubicBezTo>
                        <a:pt x="58" y="29"/>
                        <a:pt x="58" y="29"/>
                        <a:pt x="58" y="29"/>
                      </a:cubicBezTo>
                      <a:lnTo>
                        <a:pt x="56" y="59"/>
                      </a:lnTo>
                      <a:cubicBezTo>
                        <a:pt x="56" y="60"/>
                        <a:pt x="55" y="60"/>
                        <a:pt x="54" y="60"/>
                      </a:cubicBezTo>
                      <a:lnTo>
                        <a:pt x="32" y="40"/>
                      </a:lnTo>
                      <a:lnTo>
                        <a:pt x="31" y="40"/>
                      </a:lnTo>
                      <a:lnTo>
                        <a:pt x="2" y="48"/>
                      </a:lnTo>
                      <a:cubicBezTo>
                        <a:pt x="1" y="48"/>
                        <a:pt x="0" y="47"/>
                        <a:pt x="1" y="46"/>
                      </a:cubicBezTo>
                      <a:lnTo>
                        <a:pt x="10" y="25"/>
                      </a:lnTo>
                      <a:cubicBezTo>
                        <a:pt x="13" y="24"/>
                        <a:pt x="15" y="24"/>
                        <a:pt x="18" y="23"/>
                      </a:cubicBezTo>
                      <a:cubicBezTo>
                        <a:pt x="32" y="19"/>
                        <a:pt x="45" y="11"/>
                        <a:pt x="55" y="0"/>
                      </a:cubicBezTo>
                      <a:lnTo>
                        <a:pt x="55" y="0"/>
                      </a:lnTo>
                      <a:cubicBezTo>
                        <a:pt x="56" y="0"/>
                        <a:pt x="56" y="0"/>
                        <a:pt x="56" y="0"/>
                      </a:cubicBezTo>
                      <a:lnTo>
                        <a:pt x="83" y="11"/>
                      </a:lnTo>
                      <a:cubicBezTo>
                        <a:pt x="84" y="11"/>
                        <a:pt x="84" y="12"/>
                        <a:pt x="84" y="13"/>
                      </a:cubicBezTo>
                      <a:lnTo>
                        <a:pt x="59"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8" name="Google Shape;1328;p50"/>
                <p:cNvSpPr/>
                <p:nvPr/>
              </p:nvSpPr>
              <p:spPr>
                <a:xfrm>
                  <a:off x="3594240" y="3497760"/>
                  <a:ext cx="33840" cy="34200"/>
                </a:xfrm>
                <a:custGeom>
                  <a:avLst/>
                  <a:gdLst/>
                  <a:ahLst/>
                  <a:cxnLst/>
                  <a:rect l="l" t="t" r="r" b="b"/>
                  <a:pathLst>
                    <a:path w="94" h="95" extrusionOk="0">
                      <a:moveTo>
                        <a:pt x="53" y="4"/>
                      </a:moveTo>
                      <a:lnTo>
                        <a:pt x="53" y="4"/>
                      </a:lnTo>
                      <a:moveTo>
                        <a:pt x="64" y="32"/>
                      </a:moveTo>
                      <a:lnTo>
                        <a:pt x="64" y="32"/>
                      </a:lnTo>
                      <a:moveTo>
                        <a:pt x="17" y="51"/>
                      </a:moveTo>
                      <a:lnTo>
                        <a:pt x="17" y="51"/>
                      </a:lnTo>
                      <a:moveTo>
                        <a:pt x="17" y="52"/>
                      </a:moveTo>
                      <a:lnTo>
                        <a:pt x="17" y="52"/>
                      </a:lnTo>
                      <a:moveTo>
                        <a:pt x="66" y="61"/>
                      </a:moveTo>
                      <a:lnTo>
                        <a:pt x="66" y="61"/>
                      </a:lnTo>
                      <a:moveTo>
                        <a:pt x="67" y="62"/>
                      </a:moveTo>
                      <a:lnTo>
                        <a:pt x="67" y="62"/>
                      </a:lnTo>
                      <a:moveTo>
                        <a:pt x="38" y="71"/>
                      </a:moveTo>
                      <a:cubicBezTo>
                        <a:pt x="39" y="71"/>
                        <a:pt x="40" y="71"/>
                        <a:pt x="40" y="72"/>
                      </a:cubicBezTo>
                      <a:lnTo>
                        <a:pt x="61" y="89"/>
                      </a:lnTo>
                      <a:lnTo>
                        <a:pt x="63" y="62"/>
                      </a:lnTo>
                      <a:cubicBezTo>
                        <a:pt x="63" y="61"/>
                        <a:pt x="63" y="60"/>
                        <a:pt x="64" y="59"/>
                      </a:cubicBezTo>
                      <a:lnTo>
                        <a:pt x="87" y="45"/>
                      </a:lnTo>
                      <a:lnTo>
                        <a:pt x="62" y="35"/>
                      </a:lnTo>
                      <a:cubicBezTo>
                        <a:pt x="62" y="35"/>
                        <a:pt x="61" y="35"/>
                        <a:pt x="61" y="34"/>
                      </a:cubicBezTo>
                      <a:lnTo>
                        <a:pt x="61" y="34"/>
                      </a:lnTo>
                      <a:cubicBezTo>
                        <a:pt x="60" y="34"/>
                        <a:pt x="60" y="33"/>
                        <a:pt x="60" y="33"/>
                      </a:cubicBezTo>
                      <a:lnTo>
                        <a:pt x="53" y="6"/>
                      </a:lnTo>
                      <a:lnTo>
                        <a:pt x="36" y="28"/>
                      </a:lnTo>
                      <a:cubicBezTo>
                        <a:pt x="36" y="28"/>
                        <a:pt x="34" y="29"/>
                        <a:pt x="33" y="29"/>
                      </a:cubicBezTo>
                      <a:lnTo>
                        <a:pt x="6" y="27"/>
                      </a:lnTo>
                      <a:lnTo>
                        <a:pt x="21" y="49"/>
                      </a:lnTo>
                      <a:cubicBezTo>
                        <a:pt x="22" y="50"/>
                        <a:pt x="22" y="52"/>
                        <a:pt x="21" y="53"/>
                      </a:cubicBezTo>
                      <a:lnTo>
                        <a:pt x="11" y="78"/>
                      </a:lnTo>
                      <a:lnTo>
                        <a:pt x="37" y="71"/>
                      </a:lnTo>
                      <a:lnTo>
                        <a:pt x="38" y="71"/>
                      </a:lnTo>
                      <a:moveTo>
                        <a:pt x="63" y="91"/>
                      </a:moveTo>
                      <a:lnTo>
                        <a:pt x="63" y="91"/>
                      </a:lnTo>
                      <a:moveTo>
                        <a:pt x="62" y="95"/>
                      </a:moveTo>
                      <a:cubicBezTo>
                        <a:pt x="61" y="95"/>
                        <a:pt x="60" y="95"/>
                        <a:pt x="60" y="94"/>
                      </a:cubicBezTo>
                      <a:lnTo>
                        <a:pt x="38" y="76"/>
                      </a:lnTo>
                      <a:lnTo>
                        <a:pt x="10" y="83"/>
                      </a:lnTo>
                      <a:cubicBezTo>
                        <a:pt x="9" y="84"/>
                        <a:pt x="7" y="83"/>
                        <a:pt x="6" y="82"/>
                      </a:cubicBezTo>
                      <a:cubicBezTo>
                        <a:pt x="5" y="81"/>
                        <a:pt x="5" y="80"/>
                        <a:pt x="6" y="78"/>
                      </a:cubicBezTo>
                      <a:lnTo>
                        <a:pt x="17" y="52"/>
                      </a:lnTo>
                      <a:lnTo>
                        <a:pt x="1" y="27"/>
                      </a:lnTo>
                      <a:cubicBezTo>
                        <a:pt x="0" y="26"/>
                        <a:pt x="0" y="25"/>
                        <a:pt x="1" y="24"/>
                      </a:cubicBezTo>
                      <a:cubicBezTo>
                        <a:pt x="2" y="22"/>
                        <a:pt x="3" y="22"/>
                        <a:pt x="4" y="22"/>
                      </a:cubicBezTo>
                      <a:lnTo>
                        <a:pt x="33" y="24"/>
                      </a:lnTo>
                      <a:lnTo>
                        <a:pt x="51" y="2"/>
                      </a:lnTo>
                      <a:cubicBezTo>
                        <a:pt x="52" y="1"/>
                        <a:pt x="53" y="0"/>
                        <a:pt x="55" y="0"/>
                      </a:cubicBezTo>
                      <a:cubicBezTo>
                        <a:pt x="56" y="1"/>
                        <a:pt x="57" y="2"/>
                        <a:pt x="58" y="3"/>
                      </a:cubicBezTo>
                      <a:lnTo>
                        <a:pt x="64" y="31"/>
                      </a:lnTo>
                      <a:lnTo>
                        <a:pt x="91" y="41"/>
                      </a:lnTo>
                      <a:cubicBezTo>
                        <a:pt x="93" y="42"/>
                        <a:pt x="93" y="43"/>
                        <a:pt x="94" y="44"/>
                      </a:cubicBezTo>
                      <a:cubicBezTo>
                        <a:pt x="94" y="46"/>
                        <a:pt x="93" y="47"/>
                        <a:pt x="92" y="48"/>
                      </a:cubicBezTo>
                      <a:lnTo>
                        <a:pt x="67" y="63"/>
                      </a:lnTo>
                      <a:lnTo>
                        <a:pt x="66" y="92"/>
                      </a:lnTo>
                      <a:cubicBezTo>
                        <a:pt x="66" y="93"/>
                        <a:pt x="65" y="94"/>
                        <a:pt x="64" y="95"/>
                      </a:cubicBezTo>
                      <a:cubicBezTo>
                        <a:pt x="63" y="95"/>
                        <a:pt x="63" y="95"/>
                        <a:pt x="62" y="9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9" name="Google Shape;1329;p50"/>
                <p:cNvSpPr/>
                <p:nvPr/>
              </p:nvSpPr>
              <p:spPr>
                <a:xfrm>
                  <a:off x="3645360" y="3469320"/>
                  <a:ext cx="27360" cy="27720"/>
                </a:xfrm>
                <a:custGeom>
                  <a:avLst/>
                  <a:gdLst/>
                  <a:ahLst/>
                  <a:cxnLst/>
                  <a:rect l="l" t="t" r="r" b="b"/>
                  <a:pathLst>
                    <a:path w="76" h="77" extrusionOk="0">
                      <a:moveTo>
                        <a:pt x="54" y="50"/>
                      </a:moveTo>
                      <a:lnTo>
                        <a:pt x="54" y="51"/>
                      </a:lnTo>
                      <a:lnTo>
                        <a:pt x="52" y="76"/>
                      </a:lnTo>
                      <a:cubicBezTo>
                        <a:pt x="52" y="77"/>
                        <a:pt x="51" y="77"/>
                        <a:pt x="51" y="77"/>
                      </a:cubicBezTo>
                      <a:lnTo>
                        <a:pt x="31" y="60"/>
                      </a:lnTo>
                      <a:lnTo>
                        <a:pt x="31" y="60"/>
                      </a:lnTo>
                      <a:lnTo>
                        <a:pt x="6" y="67"/>
                      </a:lnTo>
                      <a:cubicBezTo>
                        <a:pt x="5" y="67"/>
                        <a:pt x="5" y="66"/>
                        <a:pt x="5" y="65"/>
                      </a:cubicBezTo>
                      <a:lnTo>
                        <a:pt x="13" y="47"/>
                      </a:lnTo>
                      <a:lnTo>
                        <a:pt x="15" y="42"/>
                      </a:lnTo>
                      <a:lnTo>
                        <a:pt x="15" y="41"/>
                      </a:lnTo>
                      <a:lnTo>
                        <a:pt x="1" y="20"/>
                      </a:lnTo>
                      <a:cubicBezTo>
                        <a:pt x="0" y="20"/>
                        <a:pt x="1" y="19"/>
                        <a:pt x="2" y="19"/>
                      </a:cubicBezTo>
                      <a:lnTo>
                        <a:pt x="27" y="21"/>
                      </a:lnTo>
                      <a:lnTo>
                        <a:pt x="28" y="20"/>
                      </a:lnTo>
                      <a:lnTo>
                        <a:pt x="44" y="1"/>
                      </a:lnTo>
                      <a:cubicBezTo>
                        <a:pt x="44" y="0"/>
                        <a:pt x="45" y="0"/>
                        <a:pt x="45" y="1"/>
                      </a:cubicBezTo>
                      <a:lnTo>
                        <a:pt x="51" y="25"/>
                      </a:lnTo>
                      <a:cubicBezTo>
                        <a:pt x="51" y="26"/>
                        <a:pt x="51" y="26"/>
                        <a:pt x="51" y="26"/>
                      </a:cubicBezTo>
                      <a:lnTo>
                        <a:pt x="51" y="26"/>
                      </a:lnTo>
                      <a:cubicBezTo>
                        <a:pt x="52" y="26"/>
                        <a:pt x="52" y="26"/>
                        <a:pt x="52" y="26"/>
                      </a:cubicBezTo>
                      <a:lnTo>
                        <a:pt x="75" y="35"/>
                      </a:lnTo>
                      <a:cubicBezTo>
                        <a:pt x="76" y="35"/>
                        <a:pt x="76" y="37"/>
                        <a:pt x="75" y="37"/>
                      </a:cubicBezTo>
                      <a:lnTo>
                        <a:pt x="54"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0" name="Google Shape;1330;p50"/>
                <p:cNvSpPr/>
                <p:nvPr/>
              </p:nvSpPr>
              <p:spPr>
                <a:xfrm>
                  <a:off x="3647160" y="3478680"/>
                  <a:ext cx="25560" cy="18360"/>
                </a:xfrm>
                <a:custGeom>
                  <a:avLst/>
                  <a:gdLst/>
                  <a:ahLst/>
                  <a:cxnLst/>
                  <a:rect l="l" t="t" r="r" b="b"/>
                  <a:pathLst>
                    <a:path w="71" h="51" extrusionOk="0">
                      <a:moveTo>
                        <a:pt x="49" y="24"/>
                      </a:moveTo>
                      <a:lnTo>
                        <a:pt x="49" y="25"/>
                      </a:lnTo>
                      <a:lnTo>
                        <a:pt x="47" y="50"/>
                      </a:lnTo>
                      <a:cubicBezTo>
                        <a:pt x="47" y="51"/>
                        <a:pt x="46" y="51"/>
                        <a:pt x="46" y="51"/>
                      </a:cubicBezTo>
                      <a:lnTo>
                        <a:pt x="26" y="34"/>
                      </a:lnTo>
                      <a:lnTo>
                        <a:pt x="26" y="34"/>
                      </a:lnTo>
                      <a:lnTo>
                        <a:pt x="1" y="41"/>
                      </a:lnTo>
                      <a:cubicBezTo>
                        <a:pt x="0" y="41"/>
                        <a:pt x="0" y="40"/>
                        <a:pt x="0" y="39"/>
                      </a:cubicBezTo>
                      <a:lnTo>
                        <a:pt x="8" y="21"/>
                      </a:lnTo>
                      <a:cubicBezTo>
                        <a:pt x="10" y="21"/>
                        <a:pt x="12" y="20"/>
                        <a:pt x="15" y="20"/>
                      </a:cubicBezTo>
                      <a:cubicBezTo>
                        <a:pt x="27" y="16"/>
                        <a:pt x="38" y="9"/>
                        <a:pt x="46" y="0"/>
                      </a:cubicBezTo>
                      <a:lnTo>
                        <a:pt x="46" y="0"/>
                      </a:lnTo>
                      <a:cubicBezTo>
                        <a:pt x="47" y="0"/>
                        <a:pt x="47" y="0"/>
                        <a:pt x="47" y="0"/>
                      </a:cubicBezTo>
                      <a:lnTo>
                        <a:pt x="70" y="9"/>
                      </a:lnTo>
                      <a:cubicBezTo>
                        <a:pt x="71" y="9"/>
                        <a:pt x="71" y="11"/>
                        <a:pt x="70" y="11"/>
                      </a:cubicBezTo>
                      <a:lnTo>
                        <a:pt x="49" y="24"/>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1" name="Google Shape;1331;p50"/>
                <p:cNvSpPr/>
                <p:nvPr/>
              </p:nvSpPr>
              <p:spPr>
                <a:xfrm>
                  <a:off x="3644640" y="3468600"/>
                  <a:ext cx="28800" cy="29160"/>
                </a:xfrm>
                <a:custGeom>
                  <a:avLst/>
                  <a:gdLst/>
                  <a:ahLst/>
                  <a:cxnLst/>
                  <a:rect l="l" t="t" r="r" b="b"/>
                  <a:pathLst>
                    <a:path w="80" h="81" extrusionOk="0">
                      <a:moveTo>
                        <a:pt x="45" y="4"/>
                      </a:moveTo>
                      <a:lnTo>
                        <a:pt x="45" y="4"/>
                      </a:lnTo>
                      <a:moveTo>
                        <a:pt x="56" y="27"/>
                      </a:moveTo>
                      <a:lnTo>
                        <a:pt x="56" y="27"/>
                      </a:lnTo>
                      <a:moveTo>
                        <a:pt x="15" y="45"/>
                      </a:moveTo>
                      <a:lnTo>
                        <a:pt x="15" y="45"/>
                      </a:lnTo>
                      <a:moveTo>
                        <a:pt x="56" y="52"/>
                      </a:moveTo>
                      <a:lnTo>
                        <a:pt x="56" y="52"/>
                      </a:lnTo>
                      <a:moveTo>
                        <a:pt x="58" y="53"/>
                      </a:moveTo>
                      <a:lnTo>
                        <a:pt x="58" y="53"/>
                      </a:lnTo>
                      <a:moveTo>
                        <a:pt x="33" y="60"/>
                      </a:moveTo>
                      <a:cubicBezTo>
                        <a:pt x="34" y="60"/>
                        <a:pt x="34" y="60"/>
                        <a:pt x="35" y="61"/>
                      </a:cubicBezTo>
                      <a:lnTo>
                        <a:pt x="52" y="75"/>
                      </a:lnTo>
                      <a:lnTo>
                        <a:pt x="53" y="53"/>
                      </a:lnTo>
                      <a:cubicBezTo>
                        <a:pt x="53" y="52"/>
                        <a:pt x="54" y="51"/>
                        <a:pt x="55" y="50"/>
                      </a:cubicBezTo>
                      <a:lnTo>
                        <a:pt x="74" y="38"/>
                      </a:lnTo>
                      <a:lnTo>
                        <a:pt x="53" y="30"/>
                      </a:lnTo>
                      <a:lnTo>
                        <a:pt x="52" y="30"/>
                      </a:lnTo>
                      <a:lnTo>
                        <a:pt x="52" y="30"/>
                      </a:lnTo>
                      <a:cubicBezTo>
                        <a:pt x="51" y="29"/>
                        <a:pt x="51" y="29"/>
                        <a:pt x="51" y="28"/>
                      </a:cubicBezTo>
                      <a:lnTo>
                        <a:pt x="46" y="6"/>
                      </a:lnTo>
                      <a:lnTo>
                        <a:pt x="32" y="24"/>
                      </a:lnTo>
                      <a:cubicBezTo>
                        <a:pt x="31" y="25"/>
                        <a:pt x="30" y="25"/>
                        <a:pt x="29" y="25"/>
                      </a:cubicBezTo>
                      <a:lnTo>
                        <a:pt x="6" y="23"/>
                      </a:lnTo>
                      <a:lnTo>
                        <a:pt x="19" y="42"/>
                      </a:lnTo>
                      <a:cubicBezTo>
                        <a:pt x="19" y="43"/>
                        <a:pt x="19" y="44"/>
                        <a:pt x="19" y="45"/>
                      </a:cubicBezTo>
                      <a:lnTo>
                        <a:pt x="10" y="66"/>
                      </a:lnTo>
                      <a:lnTo>
                        <a:pt x="32" y="60"/>
                      </a:lnTo>
                      <a:lnTo>
                        <a:pt x="33" y="60"/>
                      </a:lnTo>
                      <a:moveTo>
                        <a:pt x="54" y="77"/>
                      </a:moveTo>
                      <a:lnTo>
                        <a:pt x="54" y="77"/>
                      </a:lnTo>
                      <a:moveTo>
                        <a:pt x="53" y="81"/>
                      </a:moveTo>
                      <a:cubicBezTo>
                        <a:pt x="52" y="81"/>
                        <a:pt x="52" y="81"/>
                        <a:pt x="51" y="81"/>
                      </a:cubicBezTo>
                      <a:lnTo>
                        <a:pt x="32" y="65"/>
                      </a:lnTo>
                      <a:lnTo>
                        <a:pt x="9" y="71"/>
                      </a:lnTo>
                      <a:cubicBezTo>
                        <a:pt x="8" y="71"/>
                        <a:pt x="6" y="71"/>
                        <a:pt x="5" y="70"/>
                      </a:cubicBezTo>
                      <a:cubicBezTo>
                        <a:pt x="5" y="69"/>
                        <a:pt x="4" y="68"/>
                        <a:pt x="5" y="66"/>
                      </a:cubicBezTo>
                      <a:lnTo>
                        <a:pt x="14" y="44"/>
                      </a:lnTo>
                      <a:lnTo>
                        <a:pt x="1" y="24"/>
                      </a:lnTo>
                      <a:cubicBezTo>
                        <a:pt x="0" y="22"/>
                        <a:pt x="0" y="21"/>
                        <a:pt x="1" y="20"/>
                      </a:cubicBezTo>
                      <a:cubicBezTo>
                        <a:pt x="2" y="19"/>
                        <a:pt x="3" y="18"/>
                        <a:pt x="4" y="18"/>
                      </a:cubicBezTo>
                      <a:lnTo>
                        <a:pt x="28" y="20"/>
                      </a:lnTo>
                      <a:lnTo>
                        <a:pt x="44" y="1"/>
                      </a:lnTo>
                      <a:cubicBezTo>
                        <a:pt x="44" y="0"/>
                        <a:pt x="46" y="0"/>
                        <a:pt x="47" y="0"/>
                      </a:cubicBezTo>
                      <a:cubicBezTo>
                        <a:pt x="48" y="0"/>
                        <a:pt x="49" y="1"/>
                        <a:pt x="50" y="3"/>
                      </a:cubicBezTo>
                      <a:lnTo>
                        <a:pt x="55" y="26"/>
                      </a:lnTo>
                      <a:lnTo>
                        <a:pt x="78" y="35"/>
                      </a:lnTo>
                      <a:cubicBezTo>
                        <a:pt x="79" y="35"/>
                        <a:pt x="80" y="37"/>
                        <a:pt x="80" y="38"/>
                      </a:cubicBezTo>
                      <a:cubicBezTo>
                        <a:pt x="80" y="39"/>
                        <a:pt x="80" y="40"/>
                        <a:pt x="79" y="41"/>
                      </a:cubicBezTo>
                      <a:lnTo>
                        <a:pt x="58" y="54"/>
                      </a:lnTo>
                      <a:lnTo>
                        <a:pt x="57" y="78"/>
                      </a:lnTo>
                      <a:cubicBezTo>
                        <a:pt x="57" y="79"/>
                        <a:pt x="56" y="81"/>
                        <a:pt x="55" y="81"/>
                      </a:cubicBezTo>
                      <a:cubicBezTo>
                        <a:pt x="54" y="81"/>
                        <a:pt x="54" y="81"/>
                        <a:pt x="53"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2" name="Google Shape;1332;p50"/>
                <p:cNvSpPr/>
                <p:nvPr/>
              </p:nvSpPr>
              <p:spPr>
                <a:xfrm>
                  <a:off x="3489840" y="3474000"/>
                  <a:ext cx="27720" cy="26640"/>
                </a:xfrm>
                <a:custGeom>
                  <a:avLst/>
                  <a:gdLst/>
                  <a:ahLst/>
                  <a:cxnLst/>
                  <a:rect l="l" t="t" r="r" b="b"/>
                  <a:pathLst>
                    <a:path w="77" h="74" extrusionOk="0">
                      <a:moveTo>
                        <a:pt x="51" y="50"/>
                      </a:moveTo>
                      <a:lnTo>
                        <a:pt x="51" y="51"/>
                      </a:lnTo>
                      <a:lnTo>
                        <a:pt x="39" y="73"/>
                      </a:lnTo>
                      <a:cubicBezTo>
                        <a:pt x="39" y="74"/>
                        <a:pt x="37" y="74"/>
                        <a:pt x="37" y="73"/>
                      </a:cubicBezTo>
                      <a:lnTo>
                        <a:pt x="27" y="50"/>
                      </a:lnTo>
                      <a:cubicBezTo>
                        <a:pt x="26" y="50"/>
                        <a:pt x="26" y="50"/>
                        <a:pt x="26" y="50"/>
                      </a:cubicBezTo>
                      <a:lnTo>
                        <a:pt x="1" y="45"/>
                      </a:lnTo>
                      <a:cubicBezTo>
                        <a:pt x="0" y="45"/>
                        <a:pt x="0" y="44"/>
                        <a:pt x="1" y="43"/>
                      </a:cubicBezTo>
                      <a:lnTo>
                        <a:pt x="15" y="30"/>
                      </a:lnTo>
                      <a:lnTo>
                        <a:pt x="19" y="26"/>
                      </a:lnTo>
                      <a:lnTo>
                        <a:pt x="19" y="26"/>
                      </a:lnTo>
                      <a:lnTo>
                        <a:pt x="16" y="1"/>
                      </a:lnTo>
                      <a:cubicBezTo>
                        <a:pt x="16" y="0"/>
                        <a:pt x="16" y="-1"/>
                        <a:pt x="17" y="0"/>
                      </a:cubicBezTo>
                      <a:lnTo>
                        <a:pt x="39" y="12"/>
                      </a:lnTo>
                      <a:lnTo>
                        <a:pt x="40" y="12"/>
                      </a:lnTo>
                      <a:lnTo>
                        <a:pt x="63" y="1"/>
                      </a:lnTo>
                      <a:cubicBezTo>
                        <a:pt x="63" y="0"/>
                        <a:pt x="64" y="1"/>
                        <a:pt x="64" y="2"/>
                      </a:cubicBezTo>
                      <a:lnTo>
                        <a:pt x="59" y="27"/>
                      </a:lnTo>
                      <a:lnTo>
                        <a:pt x="59" y="27"/>
                      </a:lnTo>
                      <a:lnTo>
                        <a:pt x="59" y="27"/>
                      </a:lnTo>
                      <a:lnTo>
                        <a:pt x="59" y="27"/>
                      </a:lnTo>
                      <a:lnTo>
                        <a:pt x="77" y="45"/>
                      </a:lnTo>
                      <a:cubicBezTo>
                        <a:pt x="78" y="46"/>
                        <a:pt x="77" y="47"/>
                        <a:pt x="76" y="47"/>
                      </a:cubicBezTo>
                      <a:lnTo>
                        <a:pt x="51"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3" name="Google Shape;1333;p50"/>
                <p:cNvSpPr/>
                <p:nvPr/>
              </p:nvSpPr>
              <p:spPr>
                <a:xfrm>
                  <a:off x="3489840" y="3483720"/>
                  <a:ext cx="27720" cy="16920"/>
                </a:xfrm>
                <a:custGeom>
                  <a:avLst/>
                  <a:gdLst/>
                  <a:ahLst/>
                  <a:cxnLst/>
                  <a:rect l="l" t="t" r="r" b="b"/>
                  <a:pathLst>
                    <a:path w="77" h="47" extrusionOk="0">
                      <a:moveTo>
                        <a:pt x="51" y="23"/>
                      </a:moveTo>
                      <a:lnTo>
                        <a:pt x="51" y="24"/>
                      </a:lnTo>
                      <a:lnTo>
                        <a:pt x="39" y="46"/>
                      </a:lnTo>
                      <a:cubicBezTo>
                        <a:pt x="39" y="47"/>
                        <a:pt x="37" y="47"/>
                        <a:pt x="37" y="46"/>
                      </a:cubicBezTo>
                      <a:lnTo>
                        <a:pt x="27" y="23"/>
                      </a:lnTo>
                      <a:cubicBezTo>
                        <a:pt x="26" y="23"/>
                        <a:pt x="26" y="23"/>
                        <a:pt x="26" y="23"/>
                      </a:cubicBezTo>
                      <a:lnTo>
                        <a:pt x="1" y="18"/>
                      </a:lnTo>
                      <a:cubicBezTo>
                        <a:pt x="0" y="18"/>
                        <a:pt x="0" y="17"/>
                        <a:pt x="1" y="16"/>
                      </a:cubicBezTo>
                      <a:lnTo>
                        <a:pt x="15" y="3"/>
                      </a:lnTo>
                      <a:cubicBezTo>
                        <a:pt x="17" y="4"/>
                        <a:pt x="20" y="4"/>
                        <a:pt x="22" y="5"/>
                      </a:cubicBezTo>
                      <a:cubicBezTo>
                        <a:pt x="35" y="7"/>
                        <a:pt x="47" y="5"/>
                        <a:pt x="59" y="0"/>
                      </a:cubicBezTo>
                      <a:lnTo>
                        <a:pt x="59" y="0"/>
                      </a:lnTo>
                      <a:lnTo>
                        <a:pt x="59" y="0"/>
                      </a:lnTo>
                      <a:lnTo>
                        <a:pt x="77" y="18"/>
                      </a:lnTo>
                      <a:cubicBezTo>
                        <a:pt x="78" y="19"/>
                        <a:pt x="77" y="20"/>
                        <a:pt x="76" y="20"/>
                      </a:cubicBezTo>
                      <a:lnTo>
                        <a:pt x="51" y="23"/>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4" name="Google Shape;1334;p50"/>
                <p:cNvSpPr/>
                <p:nvPr/>
              </p:nvSpPr>
              <p:spPr>
                <a:xfrm>
                  <a:off x="3489120" y="3472920"/>
                  <a:ext cx="29520" cy="28440"/>
                </a:xfrm>
                <a:custGeom>
                  <a:avLst/>
                  <a:gdLst/>
                  <a:ahLst/>
                  <a:cxnLst/>
                  <a:rect l="l" t="t" r="r" b="b"/>
                  <a:pathLst>
                    <a:path w="82" h="79" extrusionOk="0">
                      <a:moveTo>
                        <a:pt x="64" y="5"/>
                      </a:moveTo>
                      <a:lnTo>
                        <a:pt x="64" y="5"/>
                      </a:lnTo>
                      <a:moveTo>
                        <a:pt x="19" y="29"/>
                      </a:moveTo>
                      <a:lnTo>
                        <a:pt x="19" y="29"/>
                      </a:lnTo>
                      <a:moveTo>
                        <a:pt x="64" y="30"/>
                      </a:moveTo>
                      <a:lnTo>
                        <a:pt x="64" y="30"/>
                      </a:lnTo>
                      <a:moveTo>
                        <a:pt x="53" y="53"/>
                      </a:moveTo>
                      <a:lnTo>
                        <a:pt x="53" y="53"/>
                      </a:lnTo>
                      <a:moveTo>
                        <a:pt x="55" y="55"/>
                      </a:moveTo>
                      <a:lnTo>
                        <a:pt x="55" y="55"/>
                      </a:lnTo>
                      <a:moveTo>
                        <a:pt x="6" y="46"/>
                      </a:moveTo>
                      <a:lnTo>
                        <a:pt x="28" y="50"/>
                      </a:lnTo>
                      <a:cubicBezTo>
                        <a:pt x="29" y="50"/>
                        <a:pt x="30" y="51"/>
                        <a:pt x="31" y="52"/>
                      </a:cubicBezTo>
                      <a:lnTo>
                        <a:pt x="40" y="72"/>
                      </a:lnTo>
                      <a:lnTo>
                        <a:pt x="50" y="53"/>
                      </a:lnTo>
                      <a:cubicBezTo>
                        <a:pt x="51" y="52"/>
                        <a:pt x="52" y="51"/>
                        <a:pt x="53" y="51"/>
                      </a:cubicBezTo>
                      <a:lnTo>
                        <a:pt x="75" y="48"/>
                      </a:lnTo>
                      <a:lnTo>
                        <a:pt x="60" y="32"/>
                      </a:lnTo>
                      <a:cubicBezTo>
                        <a:pt x="59" y="32"/>
                        <a:pt x="59" y="31"/>
                        <a:pt x="59" y="31"/>
                      </a:cubicBezTo>
                      <a:lnTo>
                        <a:pt x="59" y="31"/>
                      </a:lnTo>
                      <a:cubicBezTo>
                        <a:pt x="59" y="30"/>
                        <a:pt x="59" y="30"/>
                        <a:pt x="59" y="29"/>
                      </a:cubicBezTo>
                      <a:lnTo>
                        <a:pt x="63" y="7"/>
                      </a:lnTo>
                      <a:lnTo>
                        <a:pt x="43" y="17"/>
                      </a:lnTo>
                      <a:cubicBezTo>
                        <a:pt x="42" y="18"/>
                        <a:pt x="41" y="18"/>
                        <a:pt x="40" y="17"/>
                      </a:cubicBezTo>
                      <a:lnTo>
                        <a:pt x="20" y="6"/>
                      </a:lnTo>
                      <a:lnTo>
                        <a:pt x="24" y="28"/>
                      </a:lnTo>
                      <a:cubicBezTo>
                        <a:pt x="24" y="29"/>
                        <a:pt x="23" y="30"/>
                        <a:pt x="23" y="31"/>
                      </a:cubicBezTo>
                      <a:lnTo>
                        <a:pt x="6" y="46"/>
                      </a:lnTo>
                      <a:moveTo>
                        <a:pt x="41" y="75"/>
                      </a:moveTo>
                      <a:lnTo>
                        <a:pt x="41" y="75"/>
                      </a:lnTo>
                      <a:moveTo>
                        <a:pt x="40" y="79"/>
                      </a:moveTo>
                      <a:lnTo>
                        <a:pt x="40" y="79"/>
                      </a:lnTo>
                      <a:cubicBezTo>
                        <a:pt x="39" y="79"/>
                        <a:pt x="37" y="78"/>
                        <a:pt x="37" y="77"/>
                      </a:cubicBezTo>
                      <a:lnTo>
                        <a:pt x="27" y="55"/>
                      </a:lnTo>
                      <a:lnTo>
                        <a:pt x="3" y="51"/>
                      </a:lnTo>
                      <a:cubicBezTo>
                        <a:pt x="1" y="50"/>
                        <a:pt x="0" y="49"/>
                        <a:pt x="0" y="48"/>
                      </a:cubicBezTo>
                      <a:cubicBezTo>
                        <a:pt x="0" y="47"/>
                        <a:pt x="0" y="46"/>
                        <a:pt x="1" y="45"/>
                      </a:cubicBezTo>
                      <a:lnTo>
                        <a:pt x="19" y="28"/>
                      </a:lnTo>
                      <a:lnTo>
                        <a:pt x="15" y="4"/>
                      </a:lnTo>
                      <a:cubicBezTo>
                        <a:pt x="15" y="3"/>
                        <a:pt x="16" y="1"/>
                        <a:pt x="17" y="1"/>
                      </a:cubicBezTo>
                      <a:cubicBezTo>
                        <a:pt x="18" y="0"/>
                        <a:pt x="19" y="0"/>
                        <a:pt x="20" y="1"/>
                      </a:cubicBezTo>
                      <a:lnTo>
                        <a:pt x="42" y="12"/>
                      </a:lnTo>
                      <a:lnTo>
                        <a:pt x="63" y="2"/>
                      </a:lnTo>
                      <a:cubicBezTo>
                        <a:pt x="65" y="1"/>
                        <a:pt x="66" y="1"/>
                        <a:pt x="67" y="2"/>
                      </a:cubicBezTo>
                      <a:cubicBezTo>
                        <a:pt x="68" y="3"/>
                        <a:pt x="69" y="4"/>
                        <a:pt x="68" y="5"/>
                      </a:cubicBezTo>
                      <a:lnTo>
                        <a:pt x="64" y="29"/>
                      </a:lnTo>
                      <a:lnTo>
                        <a:pt x="81" y="47"/>
                      </a:lnTo>
                      <a:cubicBezTo>
                        <a:pt x="82" y="48"/>
                        <a:pt x="82" y="49"/>
                        <a:pt x="81" y="50"/>
                      </a:cubicBezTo>
                      <a:cubicBezTo>
                        <a:pt x="81" y="52"/>
                        <a:pt x="80" y="52"/>
                        <a:pt x="79" y="53"/>
                      </a:cubicBezTo>
                      <a:lnTo>
                        <a:pt x="54" y="55"/>
                      </a:lnTo>
                      <a:lnTo>
                        <a:pt x="43" y="77"/>
                      </a:lnTo>
                      <a:cubicBezTo>
                        <a:pt x="42" y="78"/>
                        <a:pt x="41" y="79"/>
                        <a:pt x="40" y="7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5" name="Google Shape;1335;p50"/>
                <p:cNvSpPr/>
                <p:nvPr/>
              </p:nvSpPr>
              <p:spPr>
                <a:xfrm>
                  <a:off x="3632760" y="3420000"/>
                  <a:ext cx="23400" cy="23040"/>
                </a:xfrm>
                <a:custGeom>
                  <a:avLst/>
                  <a:gdLst/>
                  <a:ahLst/>
                  <a:cxnLst/>
                  <a:rect l="l" t="t" r="r" b="b"/>
                  <a:pathLst>
                    <a:path w="65" h="64" extrusionOk="0">
                      <a:moveTo>
                        <a:pt x="51" y="25"/>
                      </a:moveTo>
                      <a:lnTo>
                        <a:pt x="51" y="26"/>
                      </a:lnTo>
                      <a:lnTo>
                        <a:pt x="65" y="42"/>
                      </a:lnTo>
                      <a:cubicBezTo>
                        <a:pt x="65" y="42"/>
                        <a:pt x="65" y="43"/>
                        <a:pt x="64" y="43"/>
                      </a:cubicBezTo>
                      <a:lnTo>
                        <a:pt x="43" y="45"/>
                      </a:lnTo>
                      <a:lnTo>
                        <a:pt x="42" y="45"/>
                      </a:lnTo>
                      <a:lnTo>
                        <a:pt x="32" y="63"/>
                      </a:lnTo>
                      <a:cubicBezTo>
                        <a:pt x="31" y="64"/>
                        <a:pt x="30" y="64"/>
                        <a:pt x="30" y="63"/>
                      </a:cubicBezTo>
                      <a:lnTo>
                        <a:pt x="24" y="48"/>
                      </a:lnTo>
                      <a:lnTo>
                        <a:pt x="22" y="44"/>
                      </a:lnTo>
                      <a:cubicBezTo>
                        <a:pt x="22" y="43"/>
                        <a:pt x="22" y="43"/>
                        <a:pt x="22" y="43"/>
                      </a:cubicBezTo>
                      <a:lnTo>
                        <a:pt x="1" y="38"/>
                      </a:lnTo>
                      <a:cubicBezTo>
                        <a:pt x="0" y="38"/>
                        <a:pt x="0" y="37"/>
                        <a:pt x="0" y="37"/>
                      </a:cubicBezTo>
                      <a:lnTo>
                        <a:pt x="17" y="23"/>
                      </a:lnTo>
                      <a:lnTo>
                        <a:pt x="17" y="22"/>
                      </a:lnTo>
                      <a:lnTo>
                        <a:pt x="15" y="1"/>
                      </a:lnTo>
                      <a:lnTo>
                        <a:pt x="16" y="0"/>
                      </a:lnTo>
                      <a:lnTo>
                        <a:pt x="34" y="12"/>
                      </a:lnTo>
                      <a:cubicBezTo>
                        <a:pt x="35" y="12"/>
                        <a:pt x="35" y="12"/>
                        <a:pt x="35" y="12"/>
                      </a:cubicBezTo>
                      <a:lnTo>
                        <a:pt x="35" y="12"/>
                      </a:lnTo>
                      <a:lnTo>
                        <a:pt x="35" y="12"/>
                      </a:lnTo>
                      <a:lnTo>
                        <a:pt x="55" y="3"/>
                      </a:lnTo>
                      <a:lnTo>
                        <a:pt x="56" y="4"/>
                      </a:lnTo>
                      <a:lnTo>
                        <a:pt x="51" y="2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50"/>
                <p:cNvSpPr/>
                <p:nvPr/>
              </p:nvSpPr>
              <p:spPr>
                <a:xfrm>
                  <a:off x="3641400" y="3421080"/>
                  <a:ext cx="14760" cy="21960"/>
                </a:xfrm>
                <a:custGeom>
                  <a:avLst/>
                  <a:gdLst/>
                  <a:ahLst/>
                  <a:cxnLst/>
                  <a:rect l="l" t="t" r="r" b="b"/>
                  <a:pathLst>
                    <a:path w="41" h="61" extrusionOk="0">
                      <a:moveTo>
                        <a:pt x="27" y="22"/>
                      </a:moveTo>
                      <a:lnTo>
                        <a:pt x="27" y="23"/>
                      </a:lnTo>
                      <a:lnTo>
                        <a:pt x="41" y="39"/>
                      </a:lnTo>
                      <a:cubicBezTo>
                        <a:pt x="41" y="39"/>
                        <a:pt x="41" y="40"/>
                        <a:pt x="40" y="40"/>
                      </a:cubicBezTo>
                      <a:lnTo>
                        <a:pt x="19" y="42"/>
                      </a:lnTo>
                      <a:lnTo>
                        <a:pt x="18" y="42"/>
                      </a:lnTo>
                      <a:lnTo>
                        <a:pt x="8" y="60"/>
                      </a:lnTo>
                      <a:cubicBezTo>
                        <a:pt x="7" y="61"/>
                        <a:pt x="6" y="61"/>
                        <a:pt x="6" y="60"/>
                      </a:cubicBezTo>
                      <a:lnTo>
                        <a:pt x="0" y="45"/>
                      </a:lnTo>
                      <a:cubicBezTo>
                        <a:pt x="1" y="43"/>
                        <a:pt x="2" y="41"/>
                        <a:pt x="3" y="40"/>
                      </a:cubicBezTo>
                      <a:cubicBezTo>
                        <a:pt x="9" y="30"/>
                        <a:pt x="11" y="20"/>
                        <a:pt x="11" y="9"/>
                      </a:cubicBezTo>
                      <a:lnTo>
                        <a:pt x="11" y="9"/>
                      </a:lnTo>
                      <a:lnTo>
                        <a:pt x="11" y="9"/>
                      </a:lnTo>
                      <a:lnTo>
                        <a:pt x="31" y="0"/>
                      </a:lnTo>
                      <a:lnTo>
                        <a:pt x="32" y="1"/>
                      </a:lnTo>
                      <a:lnTo>
                        <a:pt x="27" y="22"/>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50"/>
                <p:cNvSpPr/>
                <p:nvPr/>
              </p:nvSpPr>
              <p:spPr>
                <a:xfrm>
                  <a:off x="3631680" y="3419280"/>
                  <a:ext cx="25560" cy="24480"/>
                </a:xfrm>
                <a:custGeom>
                  <a:avLst/>
                  <a:gdLst/>
                  <a:ahLst/>
                  <a:cxnLst/>
                  <a:rect l="l" t="t" r="r" b="b"/>
                  <a:pathLst>
                    <a:path w="71" h="68" extrusionOk="0">
                      <a:moveTo>
                        <a:pt x="18" y="5"/>
                      </a:moveTo>
                      <a:lnTo>
                        <a:pt x="18" y="5"/>
                      </a:lnTo>
                      <a:moveTo>
                        <a:pt x="39" y="12"/>
                      </a:moveTo>
                      <a:lnTo>
                        <a:pt x="39" y="12"/>
                      </a:lnTo>
                      <a:moveTo>
                        <a:pt x="56" y="26"/>
                      </a:moveTo>
                      <a:lnTo>
                        <a:pt x="56" y="26"/>
                      </a:lnTo>
                      <a:moveTo>
                        <a:pt x="54" y="27"/>
                      </a:moveTo>
                      <a:lnTo>
                        <a:pt x="54" y="27"/>
                      </a:lnTo>
                      <a:moveTo>
                        <a:pt x="5" y="41"/>
                      </a:moveTo>
                      <a:lnTo>
                        <a:pt x="5" y="41"/>
                      </a:lnTo>
                      <a:moveTo>
                        <a:pt x="67" y="43"/>
                      </a:moveTo>
                      <a:lnTo>
                        <a:pt x="67" y="43"/>
                      </a:lnTo>
                      <a:moveTo>
                        <a:pt x="24" y="47"/>
                      </a:moveTo>
                      <a:lnTo>
                        <a:pt x="24" y="47"/>
                      </a:lnTo>
                      <a:moveTo>
                        <a:pt x="7" y="39"/>
                      </a:moveTo>
                      <a:lnTo>
                        <a:pt x="25" y="43"/>
                      </a:lnTo>
                      <a:cubicBezTo>
                        <a:pt x="26" y="43"/>
                        <a:pt x="27" y="44"/>
                        <a:pt x="27" y="45"/>
                      </a:cubicBezTo>
                      <a:lnTo>
                        <a:pt x="34" y="61"/>
                      </a:lnTo>
                      <a:lnTo>
                        <a:pt x="43" y="46"/>
                      </a:lnTo>
                      <a:cubicBezTo>
                        <a:pt x="44" y="45"/>
                        <a:pt x="45" y="44"/>
                        <a:pt x="46" y="44"/>
                      </a:cubicBezTo>
                      <a:lnTo>
                        <a:pt x="64" y="43"/>
                      </a:lnTo>
                      <a:lnTo>
                        <a:pt x="52" y="29"/>
                      </a:lnTo>
                      <a:cubicBezTo>
                        <a:pt x="51" y="29"/>
                        <a:pt x="51" y="27"/>
                        <a:pt x="51" y="26"/>
                      </a:cubicBezTo>
                      <a:lnTo>
                        <a:pt x="56" y="9"/>
                      </a:lnTo>
                      <a:lnTo>
                        <a:pt x="39" y="16"/>
                      </a:lnTo>
                      <a:lnTo>
                        <a:pt x="38" y="16"/>
                      </a:lnTo>
                      <a:lnTo>
                        <a:pt x="38" y="16"/>
                      </a:lnTo>
                      <a:cubicBezTo>
                        <a:pt x="37" y="16"/>
                        <a:pt x="37" y="16"/>
                        <a:pt x="36" y="16"/>
                      </a:cubicBezTo>
                      <a:lnTo>
                        <a:pt x="21" y="6"/>
                      </a:lnTo>
                      <a:lnTo>
                        <a:pt x="22" y="24"/>
                      </a:lnTo>
                      <a:cubicBezTo>
                        <a:pt x="23" y="25"/>
                        <a:pt x="22" y="26"/>
                        <a:pt x="21" y="27"/>
                      </a:cubicBezTo>
                      <a:lnTo>
                        <a:pt x="7" y="39"/>
                      </a:lnTo>
                      <a:moveTo>
                        <a:pt x="34" y="68"/>
                      </a:moveTo>
                      <a:lnTo>
                        <a:pt x="34" y="68"/>
                      </a:lnTo>
                      <a:cubicBezTo>
                        <a:pt x="32" y="68"/>
                        <a:pt x="31" y="67"/>
                        <a:pt x="31" y="66"/>
                      </a:cubicBezTo>
                      <a:lnTo>
                        <a:pt x="23" y="47"/>
                      </a:lnTo>
                      <a:lnTo>
                        <a:pt x="3" y="43"/>
                      </a:lnTo>
                      <a:cubicBezTo>
                        <a:pt x="2" y="42"/>
                        <a:pt x="1" y="42"/>
                        <a:pt x="1" y="40"/>
                      </a:cubicBezTo>
                      <a:cubicBezTo>
                        <a:pt x="0" y="39"/>
                        <a:pt x="1" y="38"/>
                        <a:pt x="2" y="37"/>
                      </a:cubicBezTo>
                      <a:lnTo>
                        <a:pt x="18" y="24"/>
                      </a:lnTo>
                      <a:lnTo>
                        <a:pt x="16" y="4"/>
                      </a:lnTo>
                      <a:cubicBezTo>
                        <a:pt x="15" y="2"/>
                        <a:pt x="16" y="1"/>
                        <a:pt x="17" y="0"/>
                      </a:cubicBezTo>
                      <a:cubicBezTo>
                        <a:pt x="18" y="0"/>
                        <a:pt x="20" y="0"/>
                        <a:pt x="21" y="0"/>
                      </a:cubicBezTo>
                      <a:lnTo>
                        <a:pt x="38" y="11"/>
                      </a:lnTo>
                      <a:lnTo>
                        <a:pt x="57" y="3"/>
                      </a:lnTo>
                      <a:cubicBezTo>
                        <a:pt x="58" y="3"/>
                        <a:pt x="59" y="3"/>
                        <a:pt x="60" y="4"/>
                      </a:cubicBezTo>
                      <a:cubicBezTo>
                        <a:pt x="61" y="4"/>
                        <a:pt x="62" y="6"/>
                        <a:pt x="61" y="7"/>
                      </a:cubicBezTo>
                      <a:lnTo>
                        <a:pt x="56" y="27"/>
                      </a:lnTo>
                      <a:lnTo>
                        <a:pt x="70" y="42"/>
                      </a:lnTo>
                      <a:cubicBezTo>
                        <a:pt x="71" y="43"/>
                        <a:pt x="71" y="44"/>
                        <a:pt x="70" y="46"/>
                      </a:cubicBezTo>
                      <a:cubicBezTo>
                        <a:pt x="70" y="47"/>
                        <a:pt x="69" y="48"/>
                        <a:pt x="67" y="48"/>
                      </a:cubicBezTo>
                      <a:lnTo>
                        <a:pt x="47" y="49"/>
                      </a:lnTo>
                      <a:lnTo>
                        <a:pt x="37" y="67"/>
                      </a:lnTo>
                      <a:cubicBezTo>
                        <a:pt x="36" y="68"/>
                        <a:pt x="35" y="68"/>
                        <a:pt x="34" y="6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8" name="Google Shape;1338;p50"/>
                <p:cNvSpPr/>
                <p:nvPr/>
              </p:nvSpPr>
              <p:spPr>
                <a:xfrm>
                  <a:off x="3459600" y="3517560"/>
                  <a:ext cx="32760" cy="31680"/>
                </a:xfrm>
                <a:custGeom>
                  <a:avLst/>
                  <a:gdLst/>
                  <a:ahLst/>
                  <a:cxnLst/>
                  <a:rect l="l" t="t" r="r" b="b"/>
                  <a:pathLst>
                    <a:path w="91" h="88" extrusionOk="0">
                      <a:moveTo>
                        <a:pt x="30" y="59"/>
                      </a:moveTo>
                      <a:cubicBezTo>
                        <a:pt x="31" y="59"/>
                        <a:pt x="31" y="59"/>
                        <a:pt x="31" y="60"/>
                      </a:cubicBezTo>
                      <a:lnTo>
                        <a:pt x="42" y="87"/>
                      </a:lnTo>
                      <a:cubicBezTo>
                        <a:pt x="43" y="88"/>
                        <a:pt x="44" y="88"/>
                        <a:pt x="45" y="87"/>
                      </a:cubicBezTo>
                      <a:lnTo>
                        <a:pt x="59" y="62"/>
                      </a:lnTo>
                      <a:cubicBezTo>
                        <a:pt x="60" y="62"/>
                        <a:pt x="60" y="61"/>
                        <a:pt x="60" y="61"/>
                      </a:cubicBezTo>
                      <a:lnTo>
                        <a:pt x="90" y="59"/>
                      </a:lnTo>
                      <a:cubicBezTo>
                        <a:pt x="91" y="59"/>
                        <a:pt x="91" y="58"/>
                        <a:pt x="91" y="57"/>
                      </a:cubicBezTo>
                      <a:lnTo>
                        <a:pt x="75" y="40"/>
                      </a:lnTo>
                      <a:lnTo>
                        <a:pt x="71" y="35"/>
                      </a:lnTo>
                      <a:lnTo>
                        <a:pt x="71" y="34"/>
                      </a:lnTo>
                      <a:lnTo>
                        <a:pt x="78" y="5"/>
                      </a:lnTo>
                      <a:cubicBezTo>
                        <a:pt x="78" y="4"/>
                        <a:pt x="77" y="4"/>
                        <a:pt x="76" y="4"/>
                      </a:cubicBezTo>
                      <a:lnTo>
                        <a:pt x="49" y="16"/>
                      </a:lnTo>
                      <a:lnTo>
                        <a:pt x="48" y="16"/>
                      </a:lnTo>
                      <a:lnTo>
                        <a:pt x="23" y="0"/>
                      </a:lnTo>
                      <a:cubicBezTo>
                        <a:pt x="22" y="0"/>
                        <a:pt x="21" y="0"/>
                        <a:pt x="21" y="1"/>
                      </a:cubicBezTo>
                      <a:lnTo>
                        <a:pt x="24" y="31"/>
                      </a:lnTo>
                      <a:lnTo>
                        <a:pt x="24" y="31"/>
                      </a:lnTo>
                      <a:lnTo>
                        <a:pt x="24" y="31"/>
                      </a:lnTo>
                      <a:lnTo>
                        <a:pt x="24" y="32"/>
                      </a:lnTo>
                      <a:lnTo>
                        <a:pt x="1" y="51"/>
                      </a:lnTo>
                      <a:cubicBezTo>
                        <a:pt x="0" y="51"/>
                        <a:pt x="1" y="53"/>
                        <a:pt x="2" y="53"/>
                      </a:cubicBezTo>
                      <a:lnTo>
                        <a:pt x="3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50"/>
                <p:cNvSpPr/>
                <p:nvPr/>
              </p:nvSpPr>
              <p:spPr>
                <a:xfrm>
                  <a:off x="3459600" y="3528720"/>
                  <a:ext cx="32760" cy="20520"/>
                </a:xfrm>
                <a:custGeom>
                  <a:avLst/>
                  <a:gdLst/>
                  <a:ahLst/>
                  <a:cxnLst/>
                  <a:rect l="l" t="t" r="r" b="b"/>
                  <a:pathLst>
                    <a:path w="91" h="57" extrusionOk="0">
                      <a:moveTo>
                        <a:pt x="30" y="28"/>
                      </a:moveTo>
                      <a:cubicBezTo>
                        <a:pt x="31" y="28"/>
                        <a:pt x="31" y="28"/>
                        <a:pt x="31" y="29"/>
                      </a:cubicBezTo>
                      <a:lnTo>
                        <a:pt x="42" y="56"/>
                      </a:lnTo>
                      <a:cubicBezTo>
                        <a:pt x="43" y="57"/>
                        <a:pt x="44" y="57"/>
                        <a:pt x="45" y="56"/>
                      </a:cubicBezTo>
                      <a:lnTo>
                        <a:pt x="59" y="31"/>
                      </a:lnTo>
                      <a:cubicBezTo>
                        <a:pt x="60" y="31"/>
                        <a:pt x="60" y="30"/>
                        <a:pt x="60" y="30"/>
                      </a:cubicBezTo>
                      <a:lnTo>
                        <a:pt x="90" y="28"/>
                      </a:lnTo>
                      <a:cubicBezTo>
                        <a:pt x="91" y="28"/>
                        <a:pt x="91" y="27"/>
                        <a:pt x="91" y="26"/>
                      </a:cubicBezTo>
                      <a:lnTo>
                        <a:pt x="75" y="9"/>
                      </a:lnTo>
                      <a:cubicBezTo>
                        <a:pt x="73" y="9"/>
                        <a:pt x="70" y="10"/>
                        <a:pt x="67" y="10"/>
                      </a:cubicBezTo>
                      <a:cubicBezTo>
                        <a:pt x="52" y="11"/>
                        <a:pt x="37" y="7"/>
                        <a:pt x="24" y="0"/>
                      </a:cubicBezTo>
                      <a:lnTo>
                        <a:pt x="24" y="0"/>
                      </a:lnTo>
                      <a:lnTo>
                        <a:pt x="24" y="1"/>
                      </a:lnTo>
                      <a:lnTo>
                        <a:pt x="1" y="20"/>
                      </a:lnTo>
                      <a:cubicBezTo>
                        <a:pt x="0" y="20"/>
                        <a:pt x="1" y="22"/>
                        <a:pt x="2" y="22"/>
                      </a:cubicBezTo>
                      <a:lnTo>
                        <a:pt x="30"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50"/>
                <p:cNvSpPr/>
                <p:nvPr/>
              </p:nvSpPr>
              <p:spPr>
                <a:xfrm>
                  <a:off x="3458880" y="3516480"/>
                  <a:ext cx="34200" cy="33480"/>
                </a:xfrm>
                <a:custGeom>
                  <a:avLst/>
                  <a:gdLst/>
                  <a:ahLst/>
                  <a:cxnLst/>
                  <a:rect l="l" t="t" r="r" b="b"/>
                  <a:pathLst>
                    <a:path w="95" h="93" extrusionOk="0">
                      <a:moveTo>
                        <a:pt x="26" y="4"/>
                      </a:moveTo>
                      <a:lnTo>
                        <a:pt x="26" y="4"/>
                      </a:lnTo>
                      <a:moveTo>
                        <a:pt x="24" y="34"/>
                      </a:moveTo>
                      <a:lnTo>
                        <a:pt x="24" y="34"/>
                      </a:lnTo>
                      <a:moveTo>
                        <a:pt x="75" y="37"/>
                      </a:moveTo>
                      <a:lnTo>
                        <a:pt x="75" y="37"/>
                      </a:lnTo>
                      <a:moveTo>
                        <a:pt x="75" y="38"/>
                      </a:moveTo>
                      <a:lnTo>
                        <a:pt x="75" y="38"/>
                      </a:lnTo>
                      <a:moveTo>
                        <a:pt x="31" y="64"/>
                      </a:moveTo>
                      <a:lnTo>
                        <a:pt x="31" y="64"/>
                      </a:lnTo>
                      <a:moveTo>
                        <a:pt x="32" y="64"/>
                      </a:moveTo>
                      <a:lnTo>
                        <a:pt x="32" y="64"/>
                      </a:lnTo>
                      <a:moveTo>
                        <a:pt x="33" y="60"/>
                      </a:moveTo>
                      <a:cubicBezTo>
                        <a:pt x="34" y="60"/>
                        <a:pt x="35" y="61"/>
                        <a:pt x="36" y="62"/>
                      </a:cubicBezTo>
                      <a:lnTo>
                        <a:pt x="46" y="87"/>
                      </a:lnTo>
                      <a:lnTo>
                        <a:pt x="59" y="64"/>
                      </a:lnTo>
                      <a:cubicBezTo>
                        <a:pt x="60" y="63"/>
                        <a:pt x="61" y="62"/>
                        <a:pt x="62" y="62"/>
                      </a:cubicBezTo>
                      <a:lnTo>
                        <a:pt x="89" y="60"/>
                      </a:lnTo>
                      <a:lnTo>
                        <a:pt x="71" y="40"/>
                      </a:lnTo>
                      <a:cubicBezTo>
                        <a:pt x="71" y="39"/>
                        <a:pt x="70" y="38"/>
                        <a:pt x="71" y="36"/>
                      </a:cubicBezTo>
                      <a:lnTo>
                        <a:pt x="77" y="10"/>
                      </a:lnTo>
                      <a:lnTo>
                        <a:pt x="52" y="21"/>
                      </a:lnTo>
                      <a:cubicBezTo>
                        <a:pt x="51" y="21"/>
                        <a:pt x="50" y="21"/>
                        <a:pt x="49" y="21"/>
                      </a:cubicBezTo>
                      <a:lnTo>
                        <a:pt x="26" y="6"/>
                      </a:lnTo>
                      <a:lnTo>
                        <a:pt x="28" y="33"/>
                      </a:lnTo>
                      <a:cubicBezTo>
                        <a:pt x="29" y="34"/>
                        <a:pt x="28" y="35"/>
                        <a:pt x="28" y="35"/>
                      </a:cubicBezTo>
                      <a:lnTo>
                        <a:pt x="28" y="35"/>
                      </a:lnTo>
                      <a:cubicBezTo>
                        <a:pt x="28" y="36"/>
                        <a:pt x="28" y="36"/>
                        <a:pt x="27" y="37"/>
                      </a:cubicBezTo>
                      <a:lnTo>
                        <a:pt x="6" y="54"/>
                      </a:lnTo>
                      <a:lnTo>
                        <a:pt x="33" y="60"/>
                      </a:lnTo>
                      <a:moveTo>
                        <a:pt x="44" y="89"/>
                      </a:moveTo>
                      <a:lnTo>
                        <a:pt x="44" y="89"/>
                      </a:lnTo>
                      <a:moveTo>
                        <a:pt x="45" y="93"/>
                      </a:moveTo>
                      <a:lnTo>
                        <a:pt x="45" y="93"/>
                      </a:lnTo>
                      <a:cubicBezTo>
                        <a:pt x="44" y="93"/>
                        <a:pt x="43" y="92"/>
                        <a:pt x="42" y="91"/>
                      </a:cubicBezTo>
                      <a:lnTo>
                        <a:pt x="31" y="64"/>
                      </a:lnTo>
                      <a:lnTo>
                        <a:pt x="3" y="58"/>
                      </a:lnTo>
                      <a:cubicBezTo>
                        <a:pt x="2" y="58"/>
                        <a:pt x="1" y="57"/>
                        <a:pt x="0" y="55"/>
                      </a:cubicBezTo>
                      <a:cubicBezTo>
                        <a:pt x="0" y="54"/>
                        <a:pt x="0" y="53"/>
                        <a:pt x="2" y="52"/>
                      </a:cubicBezTo>
                      <a:lnTo>
                        <a:pt x="24" y="33"/>
                      </a:lnTo>
                      <a:lnTo>
                        <a:pt x="21" y="4"/>
                      </a:lnTo>
                      <a:cubicBezTo>
                        <a:pt x="21" y="3"/>
                        <a:pt x="21" y="2"/>
                        <a:pt x="23" y="1"/>
                      </a:cubicBezTo>
                      <a:cubicBezTo>
                        <a:pt x="24" y="0"/>
                        <a:pt x="25" y="0"/>
                        <a:pt x="26" y="1"/>
                      </a:cubicBezTo>
                      <a:lnTo>
                        <a:pt x="51" y="16"/>
                      </a:lnTo>
                      <a:lnTo>
                        <a:pt x="77" y="5"/>
                      </a:lnTo>
                      <a:cubicBezTo>
                        <a:pt x="79" y="4"/>
                        <a:pt x="80" y="4"/>
                        <a:pt x="81" y="5"/>
                      </a:cubicBezTo>
                      <a:cubicBezTo>
                        <a:pt x="82" y="6"/>
                        <a:pt x="83" y="8"/>
                        <a:pt x="82" y="9"/>
                      </a:cubicBezTo>
                      <a:lnTo>
                        <a:pt x="75" y="37"/>
                      </a:lnTo>
                      <a:lnTo>
                        <a:pt x="94" y="59"/>
                      </a:lnTo>
                      <a:cubicBezTo>
                        <a:pt x="95" y="60"/>
                        <a:pt x="96" y="61"/>
                        <a:pt x="95" y="62"/>
                      </a:cubicBezTo>
                      <a:cubicBezTo>
                        <a:pt x="95" y="64"/>
                        <a:pt x="93" y="65"/>
                        <a:pt x="92" y="65"/>
                      </a:cubicBezTo>
                      <a:lnTo>
                        <a:pt x="63" y="67"/>
                      </a:lnTo>
                      <a:lnTo>
                        <a:pt x="49" y="92"/>
                      </a:lnTo>
                      <a:cubicBezTo>
                        <a:pt x="48" y="93"/>
                        <a:pt x="47" y="93"/>
                        <a:pt x="45" y="9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1" name="Google Shape;1341;p50"/>
                <p:cNvSpPr/>
                <p:nvPr/>
              </p:nvSpPr>
              <p:spPr>
                <a:xfrm>
                  <a:off x="3458160" y="3444480"/>
                  <a:ext cx="23040" cy="23400"/>
                </a:xfrm>
                <a:custGeom>
                  <a:avLst/>
                  <a:gdLst/>
                  <a:ahLst/>
                  <a:cxnLst/>
                  <a:rect l="l" t="t" r="r" b="b"/>
                  <a:pathLst>
                    <a:path w="64" h="65" extrusionOk="0">
                      <a:moveTo>
                        <a:pt x="12" y="35"/>
                      </a:moveTo>
                      <a:lnTo>
                        <a:pt x="12" y="36"/>
                      </a:lnTo>
                      <a:lnTo>
                        <a:pt x="4" y="56"/>
                      </a:lnTo>
                      <a:cubicBezTo>
                        <a:pt x="4" y="56"/>
                        <a:pt x="4" y="57"/>
                        <a:pt x="5" y="57"/>
                      </a:cubicBezTo>
                      <a:lnTo>
                        <a:pt x="26" y="51"/>
                      </a:lnTo>
                      <a:lnTo>
                        <a:pt x="26" y="51"/>
                      </a:lnTo>
                      <a:lnTo>
                        <a:pt x="43" y="65"/>
                      </a:lnTo>
                      <a:cubicBezTo>
                        <a:pt x="43" y="66"/>
                        <a:pt x="44" y="65"/>
                        <a:pt x="44" y="64"/>
                      </a:cubicBezTo>
                      <a:lnTo>
                        <a:pt x="45" y="48"/>
                      </a:lnTo>
                      <a:lnTo>
                        <a:pt x="45" y="43"/>
                      </a:lnTo>
                      <a:lnTo>
                        <a:pt x="46" y="43"/>
                      </a:lnTo>
                      <a:lnTo>
                        <a:pt x="64" y="31"/>
                      </a:lnTo>
                      <a:cubicBezTo>
                        <a:pt x="64" y="31"/>
                        <a:pt x="64" y="30"/>
                        <a:pt x="63" y="30"/>
                      </a:cubicBezTo>
                      <a:lnTo>
                        <a:pt x="44" y="22"/>
                      </a:lnTo>
                      <a:cubicBezTo>
                        <a:pt x="43" y="22"/>
                        <a:pt x="43" y="22"/>
                        <a:pt x="43" y="22"/>
                      </a:cubicBezTo>
                      <a:lnTo>
                        <a:pt x="38" y="1"/>
                      </a:lnTo>
                      <a:cubicBezTo>
                        <a:pt x="38" y="0"/>
                        <a:pt x="37" y="0"/>
                        <a:pt x="37" y="1"/>
                      </a:cubicBezTo>
                      <a:lnTo>
                        <a:pt x="23" y="17"/>
                      </a:lnTo>
                      <a:lnTo>
                        <a:pt x="23" y="17"/>
                      </a:lnTo>
                      <a:lnTo>
                        <a:pt x="23" y="17"/>
                      </a:lnTo>
                      <a:cubicBezTo>
                        <a:pt x="23" y="18"/>
                        <a:pt x="23" y="18"/>
                        <a:pt x="22" y="18"/>
                      </a:cubicBezTo>
                      <a:lnTo>
                        <a:pt x="1" y="16"/>
                      </a:lnTo>
                      <a:lnTo>
                        <a:pt x="0" y="17"/>
                      </a:lnTo>
                      <a:lnTo>
                        <a:pt x="12" y="3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50"/>
                <p:cNvSpPr/>
                <p:nvPr/>
              </p:nvSpPr>
              <p:spPr>
                <a:xfrm>
                  <a:off x="3458160" y="3450240"/>
                  <a:ext cx="16200" cy="17640"/>
                </a:xfrm>
                <a:custGeom>
                  <a:avLst/>
                  <a:gdLst/>
                  <a:ahLst/>
                  <a:cxnLst/>
                  <a:rect l="l" t="t" r="r" b="b"/>
                  <a:pathLst>
                    <a:path w="45" h="49" extrusionOk="0">
                      <a:moveTo>
                        <a:pt x="12" y="19"/>
                      </a:moveTo>
                      <a:lnTo>
                        <a:pt x="12" y="20"/>
                      </a:lnTo>
                      <a:lnTo>
                        <a:pt x="4" y="40"/>
                      </a:lnTo>
                      <a:cubicBezTo>
                        <a:pt x="4" y="40"/>
                        <a:pt x="4" y="41"/>
                        <a:pt x="5" y="41"/>
                      </a:cubicBezTo>
                      <a:lnTo>
                        <a:pt x="26" y="35"/>
                      </a:lnTo>
                      <a:lnTo>
                        <a:pt x="26" y="35"/>
                      </a:lnTo>
                      <a:lnTo>
                        <a:pt x="43" y="49"/>
                      </a:lnTo>
                      <a:cubicBezTo>
                        <a:pt x="43" y="50"/>
                        <a:pt x="44" y="49"/>
                        <a:pt x="44" y="48"/>
                      </a:cubicBezTo>
                      <a:lnTo>
                        <a:pt x="45" y="32"/>
                      </a:lnTo>
                      <a:cubicBezTo>
                        <a:pt x="43" y="31"/>
                        <a:pt x="41" y="29"/>
                        <a:pt x="40" y="28"/>
                      </a:cubicBezTo>
                      <a:cubicBezTo>
                        <a:pt x="32" y="21"/>
                        <a:pt x="26" y="12"/>
                        <a:pt x="23" y="1"/>
                      </a:cubicBezTo>
                      <a:lnTo>
                        <a:pt x="23" y="1"/>
                      </a:lnTo>
                      <a:cubicBezTo>
                        <a:pt x="23" y="2"/>
                        <a:pt x="23" y="2"/>
                        <a:pt x="22" y="2"/>
                      </a:cubicBezTo>
                      <a:lnTo>
                        <a:pt x="1" y="0"/>
                      </a:lnTo>
                      <a:lnTo>
                        <a:pt x="0" y="1"/>
                      </a:lnTo>
                      <a:lnTo>
                        <a:pt x="12" y="19"/>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50"/>
                <p:cNvSpPr/>
                <p:nvPr/>
              </p:nvSpPr>
              <p:spPr>
                <a:xfrm>
                  <a:off x="3457440" y="3443760"/>
                  <a:ext cx="24480" cy="25200"/>
                </a:xfrm>
                <a:custGeom>
                  <a:avLst/>
                  <a:gdLst/>
                  <a:ahLst/>
                  <a:cxnLst/>
                  <a:rect l="l" t="t" r="r" b="b"/>
                  <a:pathLst>
                    <a:path w="68" h="70" extrusionOk="0">
                      <a:moveTo>
                        <a:pt x="40" y="4"/>
                      </a:moveTo>
                      <a:lnTo>
                        <a:pt x="40" y="4"/>
                      </a:lnTo>
                      <a:moveTo>
                        <a:pt x="23" y="18"/>
                      </a:moveTo>
                      <a:lnTo>
                        <a:pt x="23" y="18"/>
                      </a:lnTo>
                      <a:moveTo>
                        <a:pt x="12" y="37"/>
                      </a:moveTo>
                      <a:lnTo>
                        <a:pt x="12" y="37"/>
                      </a:lnTo>
                      <a:moveTo>
                        <a:pt x="12" y="38"/>
                      </a:moveTo>
                      <a:lnTo>
                        <a:pt x="12" y="38"/>
                      </a:lnTo>
                      <a:moveTo>
                        <a:pt x="49" y="47"/>
                      </a:moveTo>
                      <a:lnTo>
                        <a:pt x="49" y="47"/>
                      </a:lnTo>
                      <a:moveTo>
                        <a:pt x="6" y="56"/>
                      </a:moveTo>
                      <a:lnTo>
                        <a:pt x="6" y="56"/>
                      </a:lnTo>
                      <a:moveTo>
                        <a:pt x="28" y="51"/>
                      </a:moveTo>
                      <a:cubicBezTo>
                        <a:pt x="29" y="51"/>
                        <a:pt x="29" y="51"/>
                        <a:pt x="30" y="51"/>
                      </a:cubicBezTo>
                      <a:lnTo>
                        <a:pt x="44" y="63"/>
                      </a:lnTo>
                      <a:lnTo>
                        <a:pt x="45" y="45"/>
                      </a:lnTo>
                      <a:cubicBezTo>
                        <a:pt x="45" y="44"/>
                        <a:pt x="45" y="43"/>
                        <a:pt x="46" y="42"/>
                      </a:cubicBezTo>
                      <a:lnTo>
                        <a:pt x="62" y="33"/>
                      </a:lnTo>
                      <a:lnTo>
                        <a:pt x="45" y="27"/>
                      </a:lnTo>
                      <a:cubicBezTo>
                        <a:pt x="44" y="26"/>
                        <a:pt x="43" y="25"/>
                        <a:pt x="43" y="24"/>
                      </a:cubicBezTo>
                      <a:lnTo>
                        <a:pt x="38" y="7"/>
                      </a:lnTo>
                      <a:lnTo>
                        <a:pt x="27" y="21"/>
                      </a:lnTo>
                      <a:cubicBezTo>
                        <a:pt x="27" y="21"/>
                        <a:pt x="26" y="21"/>
                        <a:pt x="26" y="22"/>
                      </a:cubicBezTo>
                      <a:lnTo>
                        <a:pt x="26" y="22"/>
                      </a:lnTo>
                      <a:cubicBezTo>
                        <a:pt x="25" y="22"/>
                        <a:pt x="25" y="22"/>
                        <a:pt x="24" y="22"/>
                      </a:cubicBezTo>
                      <a:lnTo>
                        <a:pt x="6" y="21"/>
                      </a:lnTo>
                      <a:lnTo>
                        <a:pt x="16" y="36"/>
                      </a:lnTo>
                      <a:cubicBezTo>
                        <a:pt x="17" y="37"/>
                        <a:pt x="17" y="38"/>
                        <a:pt x="16" y="39"/>
                      </a:cubicBezTo>
                      <a:lnTo>
                        <a:pt x="9" y="56"/>
                      </a:lnTo>
                      <a:lnTo>
                        <a:pt x="27" y="51"/>
                      </a:lnTo>
                      <a:lnTo>
                        <a:pt x="28" y="51"/>
                      </a:lnTo>
                      <a:moveTo>
                        <a:pt x="46" y="65"/>
                      </a:moveTo>
                      <a:lnTo>
                        <a:pt x="46" y="65"/>
                      </a:lnTo>
                      <a:moveTo>
                        <a:pt x="45" y="70"/>
                      </a:moveTo>
                      <a:cubicBezTo>
                        <a:pt x="44" y="70"/>
                        <a:pt x="44" y="69"/>
                        <a:pt x="43" y="69"/>
                      </a:cubicBezTo>
                      <a:lnTo>
                        <a:pt x="27" y="56"/>
                      </a:lnTo>
                      <a:lnTo>
                        <a:pt x="8" y="61"/>
                      </a:lnTo>
                      <a:cubicBezTo>
                        <a:pt x="7" y="61"/>
                        <a:pt x="5" y="61"/>
                        <a:pt x="4" y="60"/>
                      </a:cubicBezTo>
                      <a:cubicBezTo>
                        <a:pt x="4" y="59"/>
                        <a:pt x="3" y="58"/>
                        <a:pt x="4" y="57"/>
                      </a:cubicBezTo>
                      <a:lnTo>
                        <a:pt x="12" y="38"/>
                      </a:lnTo>
                      <a:lnTo>
                        <a:pt x="0" y="21"/>
                      </a:lnTo>
                      <a:cubicBezTo>
                        <a:pt x="0" y="20"/>
                        <a:pt x="0" y="18"/>
                        <a:pt x="0" y="17"/>
                      </a:cubicBezTo>
                      <a:cubicBezTo>
                        <a:pt x="1" y="16"/>
                        <a:pt x="2" y="15"/>
                        <a:pt x="3" y="16"/>
                      </a:cubicBezTo>
                      <a:lnTo>
                        <a:pt x="24" y="17"/>
                      </a:lnTo>
                      <a:lnTo>
                        <a:pt x="37" y="1"/>
                      </a:lnTo>
                      <a:cubicBezTo>
                        <a:pt x="37" y="0"/>
                        <a:pt x="39" y="0"/>
                        <a:pt x="40" y="0"/>
                      </a:cubicBezTo>
                      <a:cubicBezTo>
                        <a:pt x="41" y="0"/>
                        <a:pt x="42" y="1"/>
                        <a:pt x="42" y="2"/>
                      </a:cubicBezTo>
                      <a:lnTo>
                        <a:pt x="47" y="22"/>
                      </a:lnTo>
                      <a:lnTo>
                        <a:pt x="66" y="30"/>
                      </a:lnTo>
                      <a:cubicBezTo>
                        <a:pt x="68" y="30"/>
                        <a:pt x="68" y="31"/>
                        <a:pt x="68" y="32"/>
                      </a:cubicBezTo>
                      <a:cubicBezTo>
                        <a:pt x="69" y="34"/>
                        <a:pt x="68" y="35"/>
                        <a:pt x="67" y="36"/>
                      </a:cubicBezTo>
                      <a:lnTo>
                        <a:pt x="49" y="46"/>
                      </a:lnTo>
                      <a:lnTo>
                        <a:pt x="48" y="67"/>
                      </a:lnTo>
                      <a:cubicBezTo>
                        <a:pt x="48" y="68"/>
                        <a:pt x="48" y="69"/>
                        <a:pt x="46" y="69"/>
                      </a:cubicBezTo>
                      <a:cubicBezTo>
                        <a:pt x="46" y="70"/>
                        <a:pt x="46" y="70"/>
                        <a:pt x="4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344" name="Google Shape;1344;p50"/>
            <p:cNvGrpSpPr/>
            <p:nvPr/>
          </p:nvGrpSpPr>
          <p:grpSpPr>
            <a:xfrm rot="1938974">
              <a:off x="1347781" y="1237369"/>
              <a:ext cx="1403051" cy="1389846"/>
              <a:chOff x="465626" y="3862857"/>
              <a:chExt cx="1925204" cy="1907085"/>
            </a:xfrm>
          </p:grpSpPr>
          <p:sp>
            <p:nvSpPr>
              <p:cNvPr id="1345" name="Google Shape;1345;p50"/>
              <p:cNvSpPr/>
              <p:nvPr/>
            </p:nvSpPr>
            <p:spPr>
              <a:xfrm>
                <a:off x="465626" y="3862860"/>
                <a:ext cx="1925204" cy="1907081"/>
              </a:xfrm>
              <a:custGeom>
                <a:avLst/>
                <a:gdLst/>
                <a:ahLst/>
                <a:cxnLst/>
                <a:rect l="l" t="t" r="r" b="b"/>
                <a:pathLst>
                  <a:path w="531" h="526" extrusionOk="0">
                    <a:moveTo>
                      <a:pt x="522" y="333"/>
                    </a:moveTo>
                    <a:lnTo>
                      <a:pt x="510" y="309"/>
                    </a:lnTo>
                    <a:cubicBezTo>
                      <a:pt x="509" y="307"/>
                      <a:pt x="508" y="305"/>
                      <a:pt x="506" y="304"/>
                    </a:cubicBezTo>
                    <a:cubicBezTo>
                      <a:pt x="506" y="301"/>
                      <a:pt x="505" y="298"/>
                      <a:pt x="504" y="295"/>
                    </a:cubicBezTo>
                    <a:lnTo>
                      <a:pt x="478" y="233"/>
                    </a:lnTo>
                    <a:lnTo>
                      <a:pt x="478" y="233"/>
                    </a:lnTo>
                    <a:cubicBezTo>
                      <a:pt x="475" y="226"/>
                      <a:pt x="470" y="219"/>
                      <a:pt x="464" y="215"/>
                    </a:cubicBezTo>
                    <a:cubicBezTo>
                      <a:pt x="457" y="177"/>
                      <a:pt x="441" y="142"/>
                      <a:pt x="418" y="111"/>
                    </a:cubicBezTo>
                    <a:cubicBezTo>
                      <a:pt x="418" y="108"/>
                      <a:pt x="418" y="105"/>
                      <a:pt x="417" y="102"/>
                    </a:cubicBezTo>
                    <a:cubicBezTo>
                      <a:pt x="416" y="101"/>
                      <a:pt x="416" y="100"/>
                      <a:pt x="415" y="99"/>
                    </a:cubicBezTo>
                    <a:cubicBezTo>
                      <a:pt x="414" y="98"/>
                      <a:pt x="414" y="97"/>
                      <a:pt x="413" y="96"/>
                    </a:cubicBezTo>
                    <a:cubicBezTo>
                      <a:pt x="397" y="74"/>
                      <a:pt x="377" y="55"/>
                      <a:pt x="353" y="40"/>
                    </a:cubicBezTo>
                    <a:cubicBezTo>
                      <a:pt x="342" y="32"/>
                      <a:pt x="330" y="26"/>
                      <a:pt x="318" y="21"/>
                    </a:cubicBezTo>
                    <a:cubicBezTo>
                      <a:pt x="310" y="17"/>
                      <a:pt x="302" y="14"/>
                      <a:pt x="293" y="11"/>
                    </a:cubicBezTo>
                    <a:cubicBezTo>
                      <a:pt x="268" y="3"/>
                      <a:pt x="243" y="-1"/>
                      <a:pt x="217" y="0"/>
                    </a:cubicBezTo>
                    <a:cubicBezTo>
                      <a:pt x="203" y="0"/>
                      <a:pt x="190" y="2"/>
                      <a:pt x="177" y="4"/>
                    </a:cubicBezTo>
                    <a:cubicBezTo>
                      <a:pt x="164" y="7"/>
                      <a:pt x="151" y="11"/>
                      <a:pt x="139" y="16"/>
                    </a:cubicBezTo>
                    <a:cubicBezTo>
                      <a:pt x="127" y="22"/>
                      <a:pt x="115" y="28"/>
                      <a:pt x="104" y="35"/>
                    </a:cubicBezTo>
                    <a:cubicBezTo>
                      <a:pt x="93" y="42"/>
                      <a:pt x="82" y="51"/>
                      <a:pt x="73" y="59"/>
                    </a:cubicBezTo>
                    <a:cubicBezTo>
                      <a:pt x="55" y="77"/>
                      <a:pt x="39" y="98"/>
                      <a:pt x="27" y="122"/>
                    </a:cubicBezTo>
                    <a:cubicBezTo>
                      <a:pt x="8" y="158"/>
                      <a:pt x="-1" y="198"/>
                      <a:pt x="0" y="237"/>
                    </a:cubicBezTo>
                    <a:cubicBezTo>
                      <a:pt x="0" y="238"/>
                      <a:pt x="0" y="238"/>
                      <a:pt x="0" y="238"/>
                    </a:cubicBezTo>
                    <a:cubicBezTo>
                      <a:pt x="0" y="241"/>
                      <a:pt x="1" y="244"/>
                      <a:pt x="1" y="247"/>
                    </a:cubicBezTo>
                    <a:cubicBezTo>
                      <a:pt x="1" y="248"/>
                      <a:pt x="1" y="249"/>
                      <a:pt x="1" y="249"/>
                    </a:cubicBezTo>
                    <a:cubicBezTo>
                      <a:pt x="1" y="252"/>
                      <a:pt x="1" y="254"/>
                      <a:pt x="2" y="257"/>
                    </a:cubicBezTo>
                    <a:cubicBezTo>
                      <a:pt x="2" y="258"/>
                      <a:pt x="2" y="259"/>
                      <a:pt x="2" y="260"/>
                    </a:cubicBezTo>
                    <a:cubicBezTo>
                      <a:pt x="2" y="262"/>
                      <a:pt x="3" y="264"/>
                      <a:pt x="3" y="266"/>
                    </a:cubicBezTo>
                    <a:cubicBezTo>
                      <a:pt x="3" y="267"/>
                      <a:pt x="3" y="269"/>
                      <a:pt x="3" y="270"/>
                    </a:cubicBezTo>
                    <a:cubicBezTo>
                      <a:pt x="3" y="270"/>
                      <a:pt x="4" y="270"/>
                      <a:pt x="4" y="271"/>
                    </a:cubicBezTo>
                    <a:cubicBezTo>
                      <a:pt x="4" y="271"/>
                      <a:pt x="4" y="272"/>
                      <a:pt x="4" y="273"/>
                    </a:cubicBezTo>
                    <a:cubicBezTo>
                      <a:pt x="4" y="273"/>
                      <a:pt x="5" y="273"/>
                      <a:pt x="5" y="274"/>
                    </a:cubicBezTo>
                    <a:cubicBezTo>
                      <a:pt x="5" y="274"/>
                      <a:pt x="5" y="275"/>
                      <a:pt x="6" y="276"/>
                    </a:cubicBezTo>
                    <a:lnTo>
                      <a:pt x="6" y="276"/>
                    </a:lnTo>
                    <a:cubicBezTo>
                      <a:pt x="7" y="277"/>
                      <a:pt x="7" y="278"/>
                      <a:pt x="8" y="278"/>
                    </a:cubicBezTo>
                    <a:lnTo>
                      <a:pt x="8" y="279"/>
                    </a:lnTo>
                    <a:cubicBezTo>
                      <a:pt x="9" y="279"/>
                      <a:pt x="9" y="280"/>
                      <a:pt x="10" y="281"/>
                    </a:cubicBezTo>
                    <a:lnTo>
                      <a:pt x="10" y="281"/>
                    </a:lnTo>
                    <a:cubicBezTo>
                      <a:pt x="15" y="318"/>
                      <a:pt x="29" y="354"/>
                      <a:pt x="51" y="386"/>
                    </a:cubicBezTo>
                    <a:cubicBezTo>
                      <a:pt x="50" y="394"/>
                      <a:pt x="51" y="401"/>
                      <a:pt x="54" y="409"/>
                    </a:cubicBezTo>
                    <a:lnTo>
                      <a:pt x="80" y="471"/>
                    </a:lnTo>
                    <a:cubicBezTo>
                      <a:pt x="87" y="488"/>
                      <a:pt x="104" y="499"/>
                      <a:pt x="122" y="499"/>
                    </a:cubicBezTo>
                    <a:cubicBezTo>
                      <a:pt x="127" y="509"/>
                      <a:pt x="136" y="514"/>
                      <a:pt x="146" y="514"/>
                    </a:cubicBezTo>
                    <a:cubicBezTo>
                      <a:pt x="148" y="514"/>
                      <a:pt x="150" y="514"/>
                      <a:pt x="152" y="514"/>
                    </a:cubicBezTo>
                    <a:lnTo>
                      <a:pt x="198" y="504"/>
                    </a:lnTo>
                    <a:lnTo>
                      <a:pt x="198" y="504"/>
                    </a:lnTo>
                    <a:cubicBezTo>
                      <a:pt x="203" y="506"/>
                      <a:pt x="208" y="507"/>
                      <a:pt x="213" y="507"/>
                    </a:cubicBezTo>
                    <a:cubicBezTo>
                      <a:pt x="218" y="507"/>
                      <a:pt x="223" y="506"/>
                      <a:pt x="228" y="504"/>
                    </a:cubicBezTo>
                    <a:cubicBezTo>
                      <a:pt x="237" y="500"/>
                      <a:pt x="245" y="493"/>
                      <a:pt x="249" y="483"/>
                    </a:cubicBezTo>
                    <a:cubicBezTo>
                      <a:pt x="253" y="473"/>
                      <a:pt x="253" y="463"/>
                      <a:pt x="249" y="453"/>
                    </a:cubicBezTo>
                    <a:lnTo>
                      <a:pt x="186" y="301"/>
                    </a:lnTo>
                    <a:cubicBezTo>
                      <a:pt x="182" y="292"/>
                      <a:pt x="174" y="284"/>
                      <a:pt x="165" y="281"/>
                    </a:cubicBezTo>
                    <a:cubicBezTo>
                      <a:pt x="155" y="277"/>
                      <a:pt x="144" y="277"/>
                      <a:pt x="135" y="281"/>
                    </a:cubicBezTo>
                    <a:cubicBezTo>
                      <a:pt x="125" y="285"/>
                      <a:pt x="118" y="292"/>
                      <a:pt x="114" y="302"/>
                    </a:cubicBezTo>
                    <a:lnTo>
                      <a:pt x="74" y="327"/>
                    </a:lnTo>
                    <a:cubicBezTo>
                      <a:pt x="64" y="334"/>
                      <a:pt x="60" y="347"/>
                      <a:pt x="64" y="358"/>
                    </a:cubicBezTo>
                    <a:cubicBezTo>
                      <a:pt x="63" y="359"/>
                      <a:pt x="62" y="360"/>
                      <a:pt x="61" y="361"/>
                    </a:cubicBezTo>
                    <a:cubicBezTo>
                      <a:pt x="46" y="336"/>
                      <a:pt x="37" y="307"/>
                      <a:pt x="33" y="278"/>
                    </a:cubicBezTo>
                    <a:lnTo>
                      <a:pt x="34" y="277"/>
                    </a:lnTo>
                    <a:lnTo>
                      <a:pt x="34" y="276"/>
                    </a:lnTo>
                    <a:cubicBezTo>
                      <a:pt x="35" y="276"/>
                      <a:pt x="35" y="275"/>
                      <a:pt x="35" y="274"/>
                    </a:cubicBezTo>
                    <a:cubicBezTo>
                      <a:pt x="35" y="274"/>
                      <a:pt x="36" y="274"/>
                      <a:pt x="36" y="273"/>
                    </a:cubicBezTo>
                    <a:cubicBezTo>
                      <a:pt x="36" y="273"/>
                      <a:pt x="36" y="272"/>
                      <a:pt x="36" y="271"/>
                    </a:cubicBezTo>
                    <a:cubicBezTo>
                      <a:pt x="37" y="271"/>
                      <a:pt x="37" y="271"/>
                      <a:pt x="37" y="270"/>
                    </a:cubicBezTo>
                    <a:cubicBezTo>
                      <a:pt x="37" y="269"/>
                      <a:pt x="37" y="268"/>
                      <a:pt x="37" y="267"/>
                    </a:cubicBezTo>
                    <a:cubicBezTo>
                      <a:pt x="38" y="244"/>
                      <a:pt x="41" y="222"/>
                      <a:pt x="47" y="200"/>
                    </a:cubicBezTo>
                    <a:lnTo>
                      <a:pt x="47" y="199"/>
                    </a:lnTo>
                    <a:cubicBezTo>
                      <a:pt x="53" y="180"/>
                      <a:pt x="60" y="162"/>
                      <a:pt x="70" y="146"/>
                    </a:cubicBezTo>
                    <a:cubicBezTo>
                      <a:pt x="81" y="128"/>
                      <a:pt x="94" y="112"/>
                      <a:pt x="109" y="98"/>
                    </a:cubicBezTo>
                    <a:cubicBezTo>
                      <a:pt x="125" y="84"/>
                      <a:pt x="142" y="74"/>
                      <a:pt x="160" y="66"/>
                    </a:cubicBezTo>
                    <a:cubicBezTo>
                      <a:pt x="162" y="66"/>
                      <a:pt x="163" y="65"/>
                      <a:pt x="164" y="64"/>
                    </a:cubicBezTo>
                    <a:cubicBezTo>
                      <a:pt x="172" y="61"/>
                      <a:pt x="181" y="59"/>
                      <a:pt x="189" y="57"/>
                    </a:cubicBezTo>
                    <a:cubicBezTo>
                      <a:pt x="198" y="55"/>
                      <a:pt x="208" y="54"/>
                      <a:pt x="219" y="53"/>
                    </a:cubicBezTo>
                    <a:cubicBezTo>
                      <a:pt x="238" y="52"/>
                      <a:pt x="259" y="54"/>
                      <a:pt x="280" y="59"/>
                    </a:cubicBezTo>
                    <a:cubicBezTo>
                      <a:pt x="299" y="64"/>
                      <a:pt x="317" y="71"/>
                      <a:pt x="335" y="81"/>
                    </a:cubicBezTo>
                    <a:cubicBezTo>
                      <a:pt x="338" y="83"/>
                      <a:pt x="342" y="85"/>
                      <a:pt x="345" y="87"/>
                    </a:cubicBezTo>
                    <a:lnTo>
                      <a:pt x="346" y="87"/>
                    </a:lnTo>
                    <a:lnTo>
                      <a:pt x="346" y="87"/>
                    </a:lnTo>
                    <a:cubicBezTo>
                      <a:pt x="357" y="94"/>
                      <a:pt x="367" y="101"/>
                      <a:pt x="376" y="109"/>
                    </a:cubicBezTo>
                    <a:lnTo>
                      <a:pt x="376" y="109"/>
                    </a:lnTo>
                    <a:cubicBezTo>
                      <a:pt x="378" y="111"/>
                      <a:pt x="380" y="112"/>
                      <a:pt x="381" y="113"/>
                    </a:cubicBezTo>
                    <a:cubicBezTo>
                      <a:pt x="382" y="114"/>
                      <a:pt x="384" y="116"/>
                      <a:pt x="385" y="117"/>
                    </a:cubicBezTo>
                    <a:cubicBezTo>
                      <a:pt x="386" y="118"/>
                      <a:pt x="388" y="119"/>
                      <a:pt x="389" y="121"/>
                    </a:cubicBezTo>
                    <a:cubicBezTo>
                      <a:pt x="390" y="122"/>
                      <a:pt x="391" y="122"/>
                      <a:pt x="392" y="123"/>
                    </a:cubicBezTo>
                    <a:lnTo>
                      <a:pt x="393" y="123"/>
                    </a:lnTo>
                    <a:cubicBezTo>
                      <a:pt x="393" y="124"/>
                      <a:pt x="394" y="124"/>
                      <a:pt x="395" y="124"/>
                    </a:cubicBezTo>
                    <a:cubicBezTo>
                      <a:pt x="395" y="125"/>
                      <a:pt x="395" y="125"/>
                      <a:pt x="396" y="125"/>
                    </a:cubicBezTo>
                    <a:cubicBezTo>
                      <a:pt x="396" y="125"/>
                      <a:pt x="397" y="125"/>
                      <a:pt x="398" y="125"/>
                    </a:cubicBezTo>
                    <a:lnTo>
                      <a:pt x="399" y="126"/>
                    </a:lnTo>
                    <a:cubicBezTo>
                      <a:pt x="399" y="126"/>
                      <a:pt x="400" y="126"/>
                      <a:pt x="401" y="126"/>
                    </a:cubicBezTo>
                    <a:lnTo>
                      <a:pt x="401" y="126"/>
                    </a:lnTo>
                    <a:cubicBezTo>
                      <a:pt x="419" y="149"/>
                      <a:pt x="432" y="176"/>
                      <a:pt x="439" y="204"/>
                    </a:cubicBezTo>
                    <a:cubicBezTo>
                      <a:pt x="438" y="204"/>
                      <a:pt x="437" y="204"/>
                      <a:pt x="435" y="204"/>
                    </a:cubicBezTo>
                    <a:cubicBezTo>
                      <a:pt x="430" y="193"/>
                      <a:pt x="418" y="187"/>
                      <a:pt x="406" y="190"/>
                    </a:cubicBezTo>
                    <a:lnTo>
                      <a:pt x="360" y="200"/>
                    </a:lnTo>
                    <a:lnTo>
                      <a:pt x="360" y="200"/>
                    </a:lnTo>
                    <a:cubicBezTo>
                      <a:pt x="350" y="196"/>
                      <a:pt x="340" y="196"/>
                      <a:pt x="330" y="200"/>
                    </a:cubicBezTo>
                    <a:cubicBezTo>
                      <a:pt x="320" y="203"/>
                      <a:pt x="313" y="211"/>
                      <a:pt x="309" y="221"/>
                    </a:cubicBezTo>
                    <a:cubicBezTo>
                      <a:pt x="305" y="230"/>
                      <a:pt x="305" y="241"/>
                      <a:pt x="309" y="250"/>
                    </a:cubicBezTo>
                    <a:lnTo>
                      <a:pt x="372" y="402"/>
                    </a:lnTo>
                    <a:cubicBezTo>
                      <a:pt x="376" y="412"/>
                      <a:pt x="384" y="419"/>
                      <a:pt x="393" y="423"/>
                    </a:cubicBezTo>
                    <a:cubicBezTo>
                      <a:pt x="398" y="425"/>
                      <a:pt x="403" y="426"/>
                      <a:pt x="408" y="426"/>
                    </a:cubicBezTo>
                    <a:cubicBezTo>
                      <a:pt x="413" y="426"/>
                      <a:pt x="418" y="425"/>
                      <a:pt x="423" y="423"/>
                    </a:cubicBezTo>
                    <a:cubicBezTo>
                      <a:pt x="433" y="419"/>
                      <a:pt x="440" y="411"/>
                      <a:pt x="444" y="402"/>
                    </a:cubicBezTo>
                    <a:lnTo>
                      <a:pt x="483" y="376"/>
                    </a:lnTo>
                    <a:cubicBezTo>
                      <a:pt x="494" y="369"/>
                      <a:pt x="498" y="357"/>
                      <a:pt x="494" y="345"/>
                    </a:cubicBezTo>
                    <a:cubicBezTo>
                      <a:pt x="495" y="344"/>
                      <a:pt x="495" y="343"/>
                      <a:pt x="496" y="343"/>
                    </a:cubicBezTo>
                    <a:lnTo>
                      <a:pt x="497" y="346"/>
                    </a:lnTo>
                    <a:cubicBezTo>
                      <a:pt x="503" y="357"/>
                      <a:pt x="505" y="369"/>
                      <a:pt x="503" y="382"/>
                    </a:cubicBezTo>
                    <a:cubicBezTo>
                      <a:pt x="502" y="388"/>
                      <a:pt x="499" y="395"/>
                      <a:pt x="496" y="401"/>
                    </a:cubicBezTo>
                    <a:cubicBezTo>
                      <a:pt x="490" y="412"/>
                      <a:pt x="481" y="420"/>
                      <a:pt x="470" y="426"/>
                    </a:cubicBezTo>
                    <a:lnTo>
                      <a:pt x="405" y="458"/>
                    </a:lnTo>
                    <a:lnTo>
                      <a:pt x="404" y="455"/>
                    </a:lnTo>
                    <a:cubicBezTo>
                      <a:pt x="403" y="453"/>
                      <a:pt x="401" y="452"/>
                      <a:pt x="399" y="451"/>
                    </a:cubicBezTo>
                    <a:cubicBezTo>
                      <a:pt x="396" y="450"/>
                      <a:pt x="394" y="451"/>
                      <a:pt x="392" y="452"/>
                    </a:cubicBezTo>
                    <a:lnTo>
                      <a:pt x="376" y="461"/>
                    </a:lnTo>
                    <a:lnTo>
                      <a:pt x="351" y="475"/>
                    </a:lnTo>
                    <a:lnTo>
                      <a:pt x="351" y="475"/>
                    </a:lnTo>
                    <a:lnTo>
                      <a:pt x="325" y="490"/>
                    </a:lnTo>
                    <a:cubicBezTo>
                      <a:pt x="321" y="493"/>
                      <a:pt x="320" y="497"/>
                      <a:pt x="322" y="502"/>
                    </a:cubicBezTo>
                    <a:lnTo>
                      <a:pt x="331" y="521"/>
                    </a:lnTo>
                    <a:cubicBezTo>
                      <a:pt x="333" y="524"/>
                      <a:pt x="336" y="526"/>
                      <a:pt x="339" y="526"/>
                    </a:cubicBezTo>
                    <a:cubicBezTo>
                      <a:pt x="340" y="526"/>
                      <a:pt x="341" y="526"/>
                      <a:pt x="342" y="525"/>
                    </a:cubicBezTo>
                    <a:lnTo>
                      <a:pt x="370" y="514"/>
                    </a:lnTo>
                    <a:cubicBezTo>
                      <a:pt x="370" y="513"/>
                      <a:pt x="370" y="513"/>
                      <a:pt x="370" y="513"/>
                    </a:cubicBezTo>
                    <a:lnTo>
                      <a:pt x="413" y="496"/>
                    </a:lnTo>
                    <a:lnTo>
                      <a:pt x="413" y="496"/>
                    </a:lnTo>
                    <a:cubicBezTo>
                      <a:pt x="416" y="495"/>
                      <a:pt x="417" y="493"/>
                      <a:pt x="418" y="491"/>
                    </a:cubicBezTo>
                    <a:cubicBezTo>
                      <a:pt x="419" y="489"/>
                      <a:pt x="419" y="487"/>
                      <a:pt x="418" y="485"/>
                    </a:cubicBezTo>
                    <a:lnTo>
                      <a:pt x="418" y="484"/>
                    </a:lnTo>
                    <a:lnTo>
                      <a:pt x="417" y="483"/>
                    </a:lnTo>
                    <a:lnTo>
                      <a:pt x="482" y="451"/>
                    </a:lnTo>
                    <a:cubicBezTo>
                      <a:pt x="507" y="439"/>
                      <a:pt x="525" y="415"/>
                      <a:pt x="530" y="388"/>
                    </a:cubicBezTo>
                    <a:cubicBezTo>
                      <a:pt x="531" y="385"/>
                      <a:pt x="531" y="381"/>
                      <a:pt x="531" y="377"/>
                    </a:cubicBezTo>
                    <a:cubicBezTo>
                      <a:pt x="532" y="362"/>
                      <a:pt x="529" y="347"/>
                      <a:pt x="522" y="33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46" name="Google Shape;1346;p50"/>
              <p:cNvGrpSpPr/>
              <p:nvPr/>
            </p:nvGrpSpPr>
            <p:grpSpPr>
              <a:xfrm>
                <a:off x="465631" y="3862857"/>
                <a:ext cx="1925191" cy="1907082"/>
                <a:chOff x="3172680" y="3418920"/>
                <a:chExt cx="191160" cy="189360"/>
              </a:xfrm>
            </p:grpSpPr>
            <p:sp>
              <p:nvSpPr>
                <p:cNvPr id="1347" name="Google Shape;1347;p50"/>
                <p:cNvSpPr/>
                <p:nvPr/>
              </p:nvSpPr>
              <p:spPr>
                <a:xfrm>
                  <a:off x="3309120" y="3528000"/>
                  <a:ext cx="53640" cy="68040"/>
                </a:xfrm>
                <a:custGeom>
                  <a:avLst/>
                  <a:gdLst/>
                  <a:ahLst/>
                  <a:cxnLst/>
                  <a:rect l="l" t="t" r="r" b="b"/>
                  <a:pathLst>
                    <a:path w="149" h="189" extrusionOk="0">
                      <a:moveTo>
                        <a:pt x="12" y="189"/>
                      </a:moveTo>
                      <a:cubicBezTo>
                        <a:pt x="7" y="189"/>
                        <a:pt x="3" y="186"/>
                        <a:pt x="1" y="182"/>
                      </a:cubicBezTo>
                      <a:cubicBezTo>
                        <a:pt x="0" y="180"/>
                        <a:pt x="0" y="176"/>
                        <a:pt x="1" y="173"/>
                      </a:cubicBezTo>
                      <a:cubicBezTo>
                        <a:pt x="2" y="171"/>
                        <a:pt x="4" y="168"/>
                        <a:pt x="6" y="167"/>
                      </a:cubicBezTo>
                      <a:lnTo>
                        <a:pt x="92" y="125"/>
                      </a:lnTo>
                      <a:cubicBezTo>
                        <a:pt x="103" y="119"/>
                        <a:pt x="112" y="110"/>
                        <a:pt x="119" y="99"/>
                      </a:cubicBezTo>
                      <a:cubicBezTo>
                        <a:pt x="122" y="93"/>
                        <a:pt x="124" y="86"/>
                        <a:pt x="125" y="79"/>
                      </a:cubicBezTo>
                      <a:cubicBezTo>
                        <a:pt x="128" y="66"/>
                        <a:pt x="126" y="53"/>
                        <a:pt x="120" y="41"/>
                      </a:cubicBezTo>
                      <a:lnTo>
                        <a:pt x="108" y="17"/>
                      </a:lnTo>
                      <a:cubicBezTo>
                        <a:pt x="106" y="14"/>
                        <a:pt x="106" y="11"/>
                        <a:pt x="107" y="8"/>
                      </a:cubicBezTo>
                      <a:cubicBezTo>
                        <a:pt x="108" y="5"/>
                        <a:pt x="110" y="3"/>
                        <a:pt x="113" y="1"/>
                      </a:cubicBezTo>
                      <a:cubicBezTo>
                        <a:pt x="114" y="1"/>
                        <a:pt x="116" y="0"/>
                        <a:pt x="117" y="0"/>
                      </a:cubicBezTo>
                      <a:cubicBezTo>
                        <a:pt x="118" y="0"/>
                        <a:pt x="118" y="0"/>
                        <a:pt x="118" y="0"/>
                      </a:cubicBezTo>
                      <a:cubicBezTo>
                        <a:pt x="123" y="0"/>
                        <a:pt x="127" y="3"/>
                        <a:pt x="129" y="7"/>
                      </a:cubicBezTo>
                      <a:lnTo>
                        <a:pt x="141" y="31"/>
                      </a:lnTo>
                      <a:cubicBezTo>
                        <a:pt x="147" y="44"/>
                        <a:pt x="150" y="59"/>
                        <a:pt x="149" y="74"/>
                      </a:cubicBezTo>
                      <a:cubicBezTo>
                        <a:pt x="149" y="78"/>
                        <a:pt x="149" y="81"/>
                        <a:pt x="148" y="85"/>
                      </a:cubicBezTo>
                      <a:cubicBezTo>
                        <a:pt x="143" y="111"/>
                        <a:pt x="126" y="134"/>
                        <a:pt x="102" y="146"/>
                      </a:cubicBezTo>
                      <a:lnTo>
                        <a:pt x="17" y="188"/>
                      </a:lnTo>
                      <a:cubicBezTo>
                        <a:pt x="15" y="188"/>
                        <a:pt x="14" y="189"/>
                        <a:pt x="12" y="189"/>
                      </a:cubicBezTo>
                      <a:close/>
                    </a:path>
                  </a:pathLst>
                </a:custGeom>
                <a:solidFill>
                  <a:schemeClr val="accent3"/>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50"/>
                <p:cNvSpPr/>
                <p:nvPr/>
              </p:nvSpPr>
              <p:spPr>
                <a:xfrm>
                  <a:off x="3348360" y="3529080"/>
                  <a:ext cx="13680" cy="34920"/>
                </a:xfrm>
                <a:custGeom>
                  <a:avLst/>
                  <a:gdLst/>
                  <a:ahLst/>
                  <a:cxnLst/>
                  <a:rect l="l" t="t" r="r" b="b"/>
                  <a:pathLst>
                    <a:path w="38" h="97" extrusionOk="0">
                      <a:moveTo>
                        <a:pt x="38" y="71"/>
                      </a:moveTo>
                      <a:cubicBezTo>
                        <a:pt x="38" y="74"/>
                        <a:pt x="37" y="78"/>
                        <a:pt x="37" y="81"/>
                      </a:cubicBezTo>
                      <a:cubicBezTo>
                        <a:pt x="32" y="87"/>
                        <a:pt x="26" y="92"/>
                        <a:pt x="19" y="95"/>
                      </a:cubicBezTo>
                      <a:cubicBezTo>
                        <a:pt x="17" y="96"/>
                        <a:pt x="14" y="97"/>
                        <a:pt x="12" y="97"/>
                      </a:cubicBezTo>
                      <a:cubicBezTo>
                        <a:pt x="15" y="91"/>
                        <a:pt x="18" y="84"/>
                        <a:pt x="19" y="77"/>
                      </a:cubicBezTo>
                      <a:cubicBezTo>
                        <a:pt x="21" y="63"/>
                        <a:pt x="19" y="50"/>
                        <a:pt x="13" y="37"/>
                      </a:cubicBezTo>
                      <a:lnTo>
                        <a:pt x="1" y="13"/>
                      </a:lnTo>
                      <a:cubicBezTo>
                        <a:pt x="0" y="11"/>
                        <a:pt x="0" y="8"/>
                        <a:pt x="1" y="6"/>
                      </a:cubicBezTo>
                      <a:cubicBezTo>
                        <a:pt x="1" y="4"/>
                        <a:pt x="3" y="2"/>
                        <a:pt x="5" y="1"/>
                      </a:cubicBezTo>
                      <a:cubicBezTo>
                        <a:pt x="6" y="0"/>
                        <a:pt x="7" y="0"/>
                        <a:pt x="9" y="0"/>
                      </a:cubicBezTo>
                      <a:cubicBezTo>
                        <a:pt x="12" y="-1"/>
                        <a:pt x="16" y="1"/>
                        <a:pt x="17" y="5"/>
                      </a:cubicBezTo>
                      <a:lnTo>
                        <a:pt x="30" y="29"/>
                      </a:lnTo>
                      <a:cubicBezTo>
                        <a:pt x="36" y="42"/>
                        <a:pt x="39" y="57"/>
                        <a:pt x="38" y="7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9" name="Google Shape;1349;p50"/>
                <p:cNvSpPr/>
                <p:nvPr/>
              </p:nvSpPr>
              <p:spPr>
                <a:xfrm>
                  <a:off x="3308040" y="3527280"/>
                  <a:ext cx="55800" cy="69480"/>
                </a:xfrm>
                <a:custGeom>
                  <a:avLst/>
                  <a:gdLst/>
                  <a:ahLst/>
                  <a:cxnLst/>
                  <a:rect l="l" t="t" r="r" b="b"/>
                  <a:pathLst>
                    <a:path w="155" h="193" extrusionOk="0">
                      <a:moveTo>
                        <a:pt x="121" y="0"/>
                      </a:moveTo>
                      <a:lnTo>
                        <a:pt x="121" y="0"/>
                      </a:lnTo>
                      <a:lnTo>
                        <a:pt x="120" y="0"/>
                      </a:lnTo>
                      <a:cubicBezTo>
                        <a:pt x="118" y="0"/>
                        <a:pt x="117" y="0"/>
                        <a:pt x="115" y="1"/>
                      </a:cubicBezTo>
                      <a:cubicBezTo>
                        <a:pt x="112" y="3"/>
                        <a:pt x="109" y="6"/>
                        <a:pt x="108" y="9"/>
                      </a:cubicBezTo>
                      <a:cubicBezTo>
                        <a:pt x="107" y="13"/>
                        <a:pt x="107" y="17"/>
                        <a:pt x="109" y="20"/>
                      </a:cubicBezTo>
                      <a:lnTo>
                        <a:pt x="121" y="44"/>
                      </a:lnTo>
                      <a:cubicBezTo>
                        <a:pt x="126" y="56"/>
                        <a:pt x="128" y="68"/>
                        <a:pt x="126" y="81"/>
                      </a:cubicBezTo>
                      <a:cubicBezTo>
                        <a:pt x="125" y="87"/>
                        <a:pt x="123" y="94"/>
                        <a:pt x="119" y="100"/>
                      </a:cubicBezTo>
                      <a:cubicBezTo>
                        <a:pt x="114" y="111"/>
                        <a:pt x="105" y="119"/>
                        <a:pt x="94" y="125"/>
                      </a:cubicBezTo>
                      <a:lnTo>
                        <a:pt x="8" y="167"/>
                      </a:lnTo>
                      <a:cubicBezTo>
                        <a:pt x="1" y="170"/>
                        <a:pt x="-1" y="178"/>
                        <a:pt x="2" y="185"/>
                      </a:cubicBezTo>
                      <a:cubicBezTo>
                        <a:pt x="4" y="190"/>
                        <a:pt x="9" y="193"/>
                        <a:pt x="15" y="193"/>
                      </a:cubicBezTo>
                      <a:lnTo>
                        <a:pt x="15" y="193"/>
                      </a:lnTo>
                      <a:cubicBezTo>
                        <a:pt x="17" y="193"/>
                        <a:pt x="19" y="193"/>
                        <a:pt x="21" y="192"/>
                      </a:cubicBezTo>
                      <a:lnTo>
                        <a:pt x="106" y="150"/>
                      </a:lnTo>
                      <a:cubicBezTo>
                        <a:pt x="131" y="138"/>
                        <a:pt x="148" y="114"/>
                        <a:pt x="153" y="87"/>
                      </a:cubicBezTo>
                      <a:cubicBezTo>
                        <a:pt x="154" y="84"/>
                        <a:pt x="155" y="80"/>
                        <a:pt x="155" y="76"/>
                      </a:cubicBezTo>
                      <a:cubicBezTo>
                        <a:pt x="156" y="61"/>
                        <a:pt x="153" y="46"/>
                        <a:pt x="146" y="32"/>
                      </a:cubicBezTo>
                      <a:lnTo>
                        <a:pt x="134" y="8"/>
                      </a:lnTo>
                      <a:cubicBezTo>
                        <a:pt x="131" y="3"/>
                        <a:pt x="127" y="0"/>
                        <a:pt x="121" y="0"/>
                      </a:cubicBezTo>
                      <a:moveTo>
                        <a:pt x="121" y="5"/>
                      </a:moveTo>
                      <a:cubicBezTo>
                        <a:pt x="125" y="5"/>
                        <a:pt x="128" y="7"/>
                        <a:pt x="129" y="10"/>
                      </a:cubicBezTo>
                      <a:lnTo>
                        <a:pt x="142" y="34"/>
                      </a:lnTo>
                      <a:cubicBezTo>
                        <a:pt x="148" y="47"/>
                        <a:pt x="151" y="62"/>
                        <a:pt x="150" y="76"/>
                      </a:cubicBezTo>
                      <a:cubicBezTo>
                        <a:pt x="150" y="79"/>
                        <a:pt x="149" y="83"/>
                        <a:pt x="149" y="86"/>
                      </a:cubicBezTo>
                      <a:cubicBezTo>
                        <a:pt x="144" y="112"/>
                        <a:pt x="127" y="134"/>
                        <a:pt x="104" y="145"/>
                      </a:cubicBezTo>
                      <a:lnTo>
                        <a:pt x="19" y="187"/>
                      </a:lnTo>
                      <a:cubicBezTo>
                        <a:pt x="18" y="188"/>
                        <a:pt x="16" y="188"/>
                        <a:pt x="15" y="188"/>
                      </a:cubicBezTo>
                      <a:lnTo>
                        <a:pt x="15" y="188"/>
                      </a:lnTo>
                      <a:cubicBezTo>
                        <a:pt x="11" y="188"/>
                        <a:pt x="8" y="186"/>
                        <a:pt x="6" y="183"/>
                      </a:cubicBezTo>
                      <a:cubicBezTo>
                        <a:pt x="4" y="179"/>
                        <a:pt x="6" y="173"/>
                        <a:pt x="11" y="171"/>
                      </a:cubicBezTo>
                      <a:lnTo>
                        <a:pt x="96" y="129"/>
                      </a:lnTo>
                      <a:cubicBezTo>
                        <a:pt x="108" y="123"/>
                        <a:pt x="117" y="114"/>
                        <a:pt x="124" y="102"/>
                      </a:cubicBezTo>
                      <a:cubicBezTo>
                        <a:pt x="127" y="96"/>
                        <a:pt x="130" y="89"/>
                        <a:pt x="131" y="82"/>
                      </a:cubicBezTo>
                      <a:cubicBezTo>
                        <a:pt x="133" y="68"/>
                        <a:pt x="131" y="55"/>
                        <a:pt x="125" y="42"/>
                      </a:cubicBezTo>
                      <a:lnTo>
                        <a:pt x="113" y="18"/>
                      </a:lnTo>
                      <a:cubicBezTo>
                        <a:pt x="112" y="16"/>
                        <a:pt x="112" y="13"/>
                        <a:pt x="113" y="11"/>
                      </a:cubicBezTo>
                      <a:cubicBezTo>
                        <a:pt x="113" y="9"/>
                        <a:pt x="115" y="7"/>
                        <a:pt x="117" y="6"/>
                      </a:cubicBezTo>
                      <a:cubicBezTo>
                        <a:pt x="118" y="5"/>
                        <a:pt x="119" y="5"/>
                        <a:pt x="121" y="5"/>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0" name="Google Shape;1350;p50"/>
                <p:cNvSpPr/>
                <p:nvPr/>
              </p:nvSpPr>
              <p:spPr>
                <a:xfrm>
                  <a:off x="3288600" y="3582000"/>
                  <a:ext cx="33840" cy="25200"/>
                </a:xfrm>
                <a:custGeom>
                  <a:avLst/>
                  <a:gdLst/>
                  <a:ahLst/>
                  <a:cxnLst/>
                  <a:rect l="l" t="t" r="r" b="b"/>
                  <a:pathLst>
                    <a:path w="94" h="70" extrusionOk="0">
                      <a:moveTo>
                        <a:pt x="79" y="3"/>
                      </a:moveTo>
                      <a:lnTo>
                        <a:pt x="93" y="32"/>
                      </a:lnTo>
                      <a:cubicBezTo>
                        <a:pt x="95" y="35"/>
                        <a:pt x="93" y="39"/>
                        <a:pt x="90" y="40"/>
                      </a:cubicBezTo>
                      <a:lnTo>
                        <a:pt x="47" y="58"/>
                      </a:lnTo>
                      <a:lnTo>
                        <a:pt x="19" y="70"/>
                      </a:lnTo>
                      <a:cubicBezTo>
                        <a:pt x="16" y="71"/>
                        <a:pt x="12" y="70"/>
                        <a:pt x="11" y="67"/>
                      </a:cubicBezTo>
                      <a:lnTo>
                        <a:pt x="1" y="47"/>
                      </a:lnTo>
                      <a:cubicBezTo>
                        <a:pt x="0" y="45"/>
                        <a:pt x="1" y="41"/>
                        <a:pt x="4" y="39"/>
                      </a:cubicBezTo>
                      <a:lnTo>
                        <a:pt x="30" y="24"/>
                      </a:lnTo>
                      <a:lnTo>
                        <a:pt x="68" y="2"/>
                      </a:lnTo>
                      <a:lnTo>
                        <a:pt x="70" y="1"/>
                      </a:lnTo>
                      <a:cubicBezTo>
                        <a:pt x="73" y="-1"/>
                        <a:pt x="77" y="0"/>
                        <a:pt x="79" y="3"/>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50"/>
                <p:cNvSpPr/>
                <p:nvPr/>
              </p:nvSpPr>
              <p:spPr>
                <a:xfrm>
                  <a:off x="3291120" y="3582000"/>
                  <a:ext cx="31320" cy="25200"/>
                </a:xfrm>
                <a:custGeom>
                  <a:avLst/>
                  <a:gdLst/>
                  <a:ahLst/>
                  <a:cxnLst/>
                  <a:rect l="l" t="t" r="r" b="b"/>
                  <a:pathLst>
                    <a:path w="87" h="70" extrusionOk="0">
                      <a:moveTo>
                        <a:pt x="72" y="3"/>
                      </a:moveTo>
                      <a:lnTo>
                        <a:pt x="86" y="32"/>
                      </a:lnTo>
                      <a:cubicBezTo>
                        <a:pt x="88" y="35"/>
                        <a:pt x="86" y="39"/>
                        <a:pt x="83" y="40"/>
                      </a:cubicBezTo>
                      <a:lnTo>
                        <a:pt x="40" y="58"/>
                      </a:lnTo>
                      <a:lnTo>
                        <a:pt x="12" y="70"/>
                      </a:lnTo>
                      <a:cubicBezTo>
                        <a:pt x="9" y="71"/>
                        <a:pt x="5" y="70"/>
                        <a:pt x="4" y="67"/>
                      </a:cubicBezTo>
                      <a:lnTo>
                        <a:pt x="0" y="60"/>
                      </a:lnTo>
                      <a:cubicBezTo>
                        <a:pt x="15" y="54"/>
                        <a:pt x="28" y="47"/>
                        <a:pt x="40" y="38"/>
                      </a:cubicBezTo>
                      <a:cubicBezTo>
                        <a:pt x="48" y="32"/>
                        <a:pt x="56" y="25"/>
                        <a:pt x="59" y="16"/>
                      </a:cubicBezTo>
                      <a:cubicBezTo>
                        <a:pt x="61" y="12"/>
                        <a:pt x="61" y="7"/>
                        <a:pt x="61" y="2"/>
                      </a:cubicBezTo>
                      <a:lnTo>
                        <a:pt x="63" y="1"/>
                      </a:lnTo>
                      <a:cubicBezTo>
                        <a:pt x="66" y="-1"/>
                        <a:pt x="70" y="0"/>
                        <a:pt x="72" y="3"/>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2" name="Google Shape;1352;p50"/>
                <p:cNvSpPr/>
                <p:nvPr/>
              </p:nvSpPr>
              <p:spPr>
                <a:xfrm>
                  <a:off x="3299400" y="3582000"/>
                  <a:ext cx="23040" cy="20880"/>
                </a:xfrm>
                <a:custGeom>
                  <a:avLst/>
                  <a:gdLst/>
                  <a:ahLst/>
                  <a:cxnLst/>
                  <a:rect l="l" t="t" r="r" b="b"/>
                  <a:pathLst>
                    <a:path w="64" h="58" extrusionOk="0">
                      <a:moveTo>
                        <a:pt x="60" y="40"/>
                      </a:moveTo>
                      <a:lnTo>
                        <a:pt x="17" y="58"/>
                      </a:lnTo>
                      <a:lnTo>
                        <a:pt x="9" y="43"/>
                      </a:lnTo>
                      <a:lnTo>
                        <a:pt x="0" y="24"/>
                      </a:lnTo>
                      <a:lnTo>
                        <a:pt x="38" y="2"/>
                      </a:lnTo>
                      <a:lnTo>
                        <a:pt x="40" y="1"/>
                      </a:lnTo>
                      <a:cubicBezTo>
                        <a:pt x="43" y="-1"/>
                        <a:pt x="47" y="0"/>
                        <a:pt x="49" y="3"/>
                      </a:cubicBezTo>
                      <a:lnTo>
                        <a:pt x="63" y="32"/>
                      </a:lnTo>
                      <a:cubicBezTo>
                        <a:pt x="65" y="35"/>
                        <a:pt x="63" y="39"/>
                        <a:pt x="60"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50"/>
                <p:cNvSpPr/>
                <p:nvPr/>
              </p:nvSpPr>
              <p:spPr>
                <a:xfrm>
                  <a:off x="3302640" y="3582000"/>
                  <a:ext cx="19800" cy="20880"/>
                </a:xfrm>
                <a:custGeom>
                  <a:avLst/>
                  <a:gdLst/>
                  <a:ahLst/>
                  <a:cxnLst/>
                  <a:rect l="l" t="t" r="r" b="b"/>
                  <a:pathLst>
                    <a:path w="55" h="58" extrusionOk="0">
                      <a:moveTo>
                        <a:pt x="51" y="40"/>
                      </a:moveTo>
                      <a:lnTo>
                        <a:pt x="8" y="58"/>
                      </a:lnTo>
                      <a:lnTo>
                        <a:pt x="0" y="43"/>
                      </a:lnTo>
                      <a:cubicBezTo>
                        <a:pt x="3" y="41"/>
                        <a:pt x="6" y="40"/>
                        <a:pt x="8" y="38"/>
                      </a:cubicBezTo>
                      <a:cubicBezTo>
                        <a:pt x="16" y="32"/>
                        <a:pt x="24" y="25"/>
                        <a:pt x="27" y="16"/>
                      </a:cubicBezTo>
                      <a:cubicBezTo>
                        <a:pt x="29" y="12"/>
                        <a:pt x="29" y="7"/>
                        <a:pt x="29" y="2"/>
                      </a:cubicBezTo>
                      <a:lnTo>
                        <a:pt x="31" y="1"/>
                      </a:lnTo>
                      <a:cubicBezTo>
                        <a:pt x="34" y="-1"/>
                        <a:pt x="38" y="0"/>
                        <a:pt x="40" y="3"/>
                      </a:cubicBezTo>
                      <a:lnTo>
                        <a:pt x="54" y="32"/>
                      </a:lnTo>
                      <a:cubicBezTo>
                        <a:pt x="56" y="35"/>
                        <a:pt x="54" y="39"/>
                        <a:pt x="51" y="4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4" name="Google Shape;1354;p50"/>
                <p:cNvSpPr/>
                <p:nvPr/>
              </p:nvSpPr>
              <p:spPr>
                <a:xfrm>
                  <a:off x="3287880" y="3580920"/>
                  <a:ext cx="35280" cy="27360"/>
                </a:xfrm>
                <a:custGeom>
                  <a:avLst/>
                  <a:gdLst/>
                  <a:ahLst/>
                  <a:cxnLst/>
                  <a:rect l="l" t="t" r="r" b="b"/>
                  <a:pathLst>
                    <a:path w="98" h="76" extrusionOk="0">
                      <a:moveTo>
                        <a:pt x="20" y="71"/>
                      </a:moveTo>
                      <a:cubicBezTo>
                        <a:pt x="18" y="71"/>
                        <a:pt x="16" y="71"/>
                        <a:pt x="15" y="69"/>
                      </a:cubicBezTo>
                      <a:lnTo>
                        <a:pt x="5" y="49"/>
                      </a:lnTo>
                      <a:cubicBezTo>
                        <a:pt x="4" y="48"/>
                        <a:pt x="5" y="45"/>
                        <a:pt x="7" y="44"/>
                      </a:cubicBezTo>
                      <a:lnTo>
                        <a:pt x="31" y="31"/>
                      </a:lnTo>
                      <a:lnTo>
                        <a:pt x="45" y="60"/>
                      </a:lnTo>
                      <a:lnTo>
                        <a:pt x="20" y="71"/>
                      </a:lnTo>
                      <a:moveTo>
                        <a:pt x="56" y="16"/>
                      </a:moveTo>
                      <a:lnTo>
                        <a:pt x="74" y="6"/>
                      </a:lnTo>
                      <a:lnTo>
                        <a:pt x="74" y="6"/>
                      </a:lnTo>
                      <a:lnTo>
                        <a:pt x="75" y="5"/>
                      </a:lnTo>
                      <a:cubicBezTo>
                        <a:pt x="76" y="5"/>
                        <a:pt x="76" y="5"/>
                        <a:pt x="77" y="6"/>
                      </a:cubicBezTo>
                      <a:cubicBezTo>
                        <a:pt x="78" y="6"/>
                        <a:pt x="78" y="7"/>
                        <a:pt x="79" y="8"/>
                      </a:cubicBezTo>
                      <a:lnTo>
                        <a:pt x="93" y="36"/>
                      </a:lnTo>
                      <a:cubicBezTo>
                        <a:pt x="93" y="37"/>
                        <a:pt x="93" y="37"/>
                        <a:pt x="93" y="38"/>
                      </a:cubicBezTo>
                      <a:lnTo>
                        <a:pt x="93" y="39"/>
                      </a:lnTo>
                      <a:cubicBezTo>
                        <a:pt x="93" y="40"/>
                        <a:pt x="92" y="41"/>
                        <a:pt x="91" y="41"/>
                      </a:cubicBezTo>
                      <a:lnTo>
                        <a:pt x="50" y="58"/>
                      </a:lnTo>
                      <a:lnTo>
                        <a:pt x="35" y="28"/>
                      </a:lnTo>
                      <a:lnTo>
                        <a:pt x="56" y="16"/>
                      </a:lnTo>
                      <a:moveTo>
                        <a:pt x="98" y="35"/>
                      </a:moveTo>
                      <a:lnTo>
                        <a:pt x="97" y="34"/>
                      </a:lnTo>
                      <a:lnTo>
                        <a:pt x="83" y="5"/>
                      </a:lnTo>
                      <a:cubicBezTo>
                        <a:pt x="82" y="3"/>
                        <a:pt x="80" y="2"/>
                        <a:pt x="78" y="1"/>
                      </a:cubicBezTo>
                      <a:cubicBezTo>
                        <a:pt x="76" y="0"/>
                        <a:pt x="73" y="0"/>
                        <a:pt x="71" y="2"/>
                      </a:cubicBezTo>
                      <a:lnTo>
                        <a:pt x="55" y="11"/>
                      </a:lnTo>
                      <a:lnTo>
                        <a:pt x="31" y="25"/>
                      </a:lnTo>
                      <a:lnTo>
                        <a:pt x="31" y="25"/>
                      </a:lnTo>
                      <a:lnTo>
                        <a:pt x="4" y="40"/>
                      </a:lnTo>
                      <a:cubicBezTo>
                        <a:pt x="1" y="43"/>
                        <a:pt x="-1" y="47"/>
                        <a:pt x="1" y="52"/>
                      </a:cubicBezTo>
                      <a:lnTo>
                        <a:pt x="11" y="71"/>
                      </a:lnTo>
                      <a:cubicBezTo>
                        <a:pt x="12" y="74"/>
                        <a:pt x="15" y="76"/>
                        <a:pt x="18" y="76"/>
                      </a:cubicBezTo>
                      <a:cubicBezTo>
                        <a:pt x="19" y="76"/>
                        <a:pt x="21" y="75"/>
                        <a:pt x="22" y="75"/>
                      </a:cubicBezTo>
                      <a:lnTo>
                        <a:pt x="50" y="64"/>
                      </a:lnTo>
                      <a:lnTo>
                        <a:pt x="50" y="63"/>
                      </a:lnTo>
                      <a:lnTo>
                        <a:pt x="93" y="46"/>
                      </a:lnTo>
                      <a:lnTo>
                        <a:pt x="93" y="46"/>
                      </a:lnTo>
                      <a:cubicBezTo>
                        <a:pt x="95" y="45"/>
                        <a:pt x="97" y="43"/>
                        <a:pt x="98" y="41"/>
                      </a:cubicBezTo>
                      <a:cubicBezTo>
                        <a:pt x="98" y="39"/>
                        <a:pt x="98" y="37"/>
                        <a:pt x="98"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5" name="Google Shape;1355;p50"/>
                <p:cNvSpPr/>
                <p:nvPr/>
              </p:nvSpPr>
              <p:spPr>
                <a:xfrm>
                  <a:off x="3176280" y="3425040"/>
                  <a:ext cx="163080" cy="136800"/>
                </a:xfrm>
                <a:custGeom>
                  <a:avLst/>
                  <a:gdLst/>
                  <a:ahLst/>
                  <a:cxnLst/>
                  <a:rect l="l" t="t" r="r" b="b"/>
                  <a:pathLst>
                    <a:path w="453" h="380" extrusionOk="0">
                      <a:moveTo>
                        <a:pt x="55" y="380"/>
                      </a:moveTo>
                      <a:cubicBezTo>
                        <a:pt x="52" y="380"/>
                        <a:pt x="50" y="379"/>
                        <a:pt x="48" y="376"/>
                      </a:cubicBezTo>
                      <a:cubicBezTo>
                        <a:pt x="2" y="315"/>
                        <a:pt x="-12" y="237"/>
                        <a:pt x="10" y="163"/>
                      </a:cubicBezTo>
                      <a:cubicBezTo>
                        <a:pt x="29" y="93"/>
                        <a:pt x="77" y="39"/>
                        <a:pt x="139" y="15"/>
                      </a:cubicBezTo>
                      <a:cubicBezTo>
                        <a:pt x="163" y="5"/>
                        <a:pt x="189" y="0"/>
                        <a:pt x="215" y="0"/>
                      </a:cubicBezTo>
                      <a:cubicBezTo>
                        <a:pt x="255" y="0"/>
                        <a:pt x="296" y="12"/>
                        <a:pt x="333" y="33"/>
                      </a:cubicBezTo>
                      <a:cubicBezTo>
                        <a:pt x="399" y="71"/>
                        <a:pt x="442" y="135"/>
                        <a:pt x="453" y="208"/>
                      </a:cubicBezTo>
                      <a:cubicBezTo>
                        <a:pt x="454" y="212"/>
                        <a:pt x="452" y="216"/>
                        <a:pt x="448" y="218"/>
                      </a:cubicBezTo>
                      <a:cubicBezTo>
                        <a:pt x="447" y="218"/>
                        <a:pt x="446" y="218"/>
                        <a:pt x="446" y="218"/>
                      </a:cubicBezTo>
                      <a:cubicBezTo>
                        <a:pt x="445" y="218"/>
                        <a:pt x="445" y="218"/>
                        <a:pt x="444" y="218"/>
                      </a:cubicBezTo>
                      <a:cubicBezTo>
                        <a:pt x="440" y="218"/>
                        <a:pt x="436" y="215"/>
                        <a:pt x="436" y="211"/>
                      </a:cubicBezTo>
                      <a:cubicBezTo>
                        <a:pt x="426" y="143"/>
                        <a:pt x="385" y="83"/>
                        <a:pt x="325" y="48"/>
                      </a:cubicBezTo>
                      <a:cubicBezTo>
                        <a:pt x="290" y="28"/>
                        <a:pt x="252" y="18"/>
                        <a:pt x="215" y="18"/>
                      </a:cubicBezTo>
                      <a:cubicBezTo>
                        <a:pt x="191" y="18"/>
                        <a:pt x="168" y="22"/>
                        <a:pt x="146" y="31"/>
                      </a:cubicBezTo>
                      <a:cubicBezTo>
                        <a:pt x="88" y="54"/>
                        <a:pt x="45" y="104"/>
                        <a:pt x="26" y="168"/>
                      </a:cubicBezTo>
                      <a:cubicBezTo>
                        <a:pt x="7" y="237"/>
                        <a:pt x="20" y="309"/>
                        <a:pt x="62" y="366"/>
                      </a:cubicBezTo>
                      <a:cubicBezTo>
                        <a:pt x="64" y="368"/>
                        <a:pt x="64" y="370"/>
                        <a:pt x="64" y="372"/>
                      </a:cubicBezTo>
                      <a:cubicBezTo>
                        <a:pt x="64" y="375"/>
                        <a:pt x="62" y="377"/>
                        <a:pt x="60" y="378"/>
                      </a:cubicBezTo>
                      <a:cubicBezTo>
                        <a:pt x="59" y="379"/>
                        <a:pt x="57" y="380"/>
                        <a:pt x="55" y="38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50"/>
                <p:cNvSpPr/>
                <p:nvPr/>
              </p:nvSpPr>
              <p:spPr>
                <a:xfrm>
                  <a:off x="3175200" y="3424320"/>
                  <a:ext cx="165240" cy="138240"/>
                </a:xfrm>
                <a:custGeom>
                  <a:avLst/>
                  <a:gdLst/>
                  <a:ahLst/>
                  <a:cxnLst/>
                  <a:rect l="l" t="t" r="r" b="b"/>
                  <a:pathLst>
                    <a:path w="459" h="384" extrusionOk="0">
                      <a:moveTo>
                        <a:pt x="218" y="0"/>
                      </a:moveTo>
                      <a:cubicBezTo>
                        <a:pt x="191" y="0"/>
                        <a:pt x="166" y="5"/>
                        <a:pt x="141" y="14"/>
                      </a:cubicBezTo>
                      <a:cubicBezTo>
                        <a:pt x="78" y="39"/>
                        <a:pt x="30" y="94"/>
                        <a:pt x="10" y="164"/>
                      </a:cubicBezTo>
                      <a:cubicBezTo>
                        <a:pt x="-11" y="240"/>
                        <a:pt x="3" y="318"/>
                        <a:pt x="49" y="380"/>
                      </a:cubicBezTo>
                      <a:cubicBezTo>
                        <a:pt x="51" y="383"/>
                        <a:pt x="55" y="384"/>
                        <a:pt x="58" y="384"/>
                      </a:cubicBezTo>
                      <a:cubicBezTo>
                        <a:pt x="61" y="384"/>
                        <a:pt x="63" y="384"/>
                        <a:pt x="65" y="382"/>
                      </a:cubicBezTo>
                      <a:cubicBezTo>
                        <a:pt x="70" y="378"/>
                        <a:pt x="71" y="371"/>
                        <a:pt x="67" y="366"/>
                      </a:cubicBezTo>
                      <a:cubicBezTo>
                        <a:pt x="25" y="310"/>
                        <a:pt x="12" y="239"/>
                        <a:pt x="32" y="170"/>
                      </a:cubicBezTo>
                      <a:cubicBezTo>
                        <a:pt x="50" y="107"/>
                        <a:pt x="93" y="58"/>
                        <a:pt x="149" y="35"/>
                      </a:cubicBezTo>
                      <a:cubicBezTo>
                        <a:pt x="171" y="27"/>
                        <a:pt x="194" y="22"/>
                        <a:pt x="218" y="22"/>
                      </a:cubicBezTo>
                      <a:cubicBezTo>
                        <a:pt x="255" y="22"/>
                        <a:pt x="292" y="33"/>
                        <a:pt x="326" y="52"/>
                      </a:cubicBezTo>
                      <a:cubicBezTo>
                        <a:pt x="386" y="87"/>
                        <a:pt x="427" y="146"/>
                        <a:pt x="436" y="213"/>
                      </a:cubicBezTo>
                      <a:cubicBezTo>
                        <a:pt x="437" y="219"/>
                        <a:pt x="442" y="223"/>
                        <a:pt x="447" y="223"/>
                      </a:cubicBezTo>
                      <a:cubicBezTo>
                        <a:pt x="448" y="223"/>
                        <a:pt x="449" y="223"/>
                        <a:pt x="449" y="223"/>
                      </a:cubicBezTo>
                      <a:cubicBezTo>
                        <a:pt x="450" y="222"/>
                        <a:pt x="451" y="222"/>
                        <a:pt x="452" y="222"/>
                      </a:cubicBezTo>
                      <a:cubicBezTo>
                        <a:pt x="456" y="220"/>
                        <a:pt x="459" y="215"/>
                        <a:pt x="459" y="210"/>
                      </a:cubicBezTo>
                      <a:cubicBezTo>
                        <a:pt x="448" y="136"/>
                        <a:pt x="404" y="71"/>
                        <a:pt x="338" y="33"/>
                      </a:cubicBezTo>
                      <a:cubicBezTo>
                        <a:pt x="300" y="11"/>
                        <a:pt x="259" y="0"/>
                        <a:pt x="218" y="0"/>
                      </a:cubicBezTo>
                      <a:moveTo>
                        <a:pt x="218" y="5"/>
                      </a:moveTo>
                      <a:cubicBezTo>
                        <a:pt x="258" y="5"/>
                        <a:pt x="298" y="16"/>
                        <a:pt x="335" y="37"/>
                      </a:cubicBezTo>
                      <a:cubicBezTo>
                        <a:pt x="400" y="75"/>
                        <a:pt x="443" y="138"/>
                        <a:pt x="454" y="211"/>
                      </a:cubicBezTo>
                      <a:cubicBezTo>
                        <a:pt x="454" y="214"/>
                        <a:pt x="453" y="216"/>
                        <a:pt x="450" y="217"/>
                      </a:cubicBezTo>
                      <a:cubicBezTo>
                        <a:pt x="449" y="218"/>
                        <a:pt x="449" y="218"/>
                        <a:pt x="448" y="218"/>
                      </a:cubicBezTo>
                      <a:lnTo>
                        <a:pt x="447" y="218"/>
                      </a:lnTo>
                      <a:cubicBezTo>
                        <a:pt x="444" y="218"/>
                        <a:pt x="442" y="216"/>
                        <a:pt x="441" y="212"/>
                      </a:cubicBezTo>
                      <a:cubicBezTo>
                        <a:pt x="431" y="144"/>
                        <a:pt x="390" y="84"/>
                        <a:pt x="329" y="48"/>
                      </a:cubicBezTo>
                      <a:cubicBezTo>
                        <a:pt x="294" y="28"/>
                        <a:pt x="255" y="18"/>
                        <a:pt x="218" y="18"/>
                      </a:cubicBezTo>
                      <a:cubicBezTo>
                        <a:pt x="194" y="18"/>
                        <a:pt x="170" y="22"/>
                        <a:pt x="148" y="31"/>
                      </a:cubicBezTo>
                      <a:cubicBezTo>
                        <a:pt x="89" y="54"/>
                        <a:pt x="46" y="104"/>
                        <a:pt x="27" y="169"/>
                      </a:cubicBezTo>
                      <a:cubicBezTo>
                        <a:pt x="7" y="239"/>
                        <a:pt x="20" y="312"/>
                        <a:pt x="63" y="369"/>
                      </a:cubicBezTo>
                      <a:cubicBezTo>
                        <a:pt x="65" y="372"/>
                        <a:pt x="65" y="376"/>
                        <a:pt x="62" y="378"/>
                      </a:cubicBezTo>
                      <a:cubicBezTo>
                        <a:pt x="61" y="379"/>
                        <a:pt x="60" y="379"/>
                        <a:pt x="58" y="379"/>
                      </a:cubicBezTo>
                      <a:cubicBezTo>
                        <a:pt x="56" y="379"/>
                        <a:pt x="54" y="379"/>
                        <a:pt x="53" y="377"/>
                      </a:cubicBezTo>
                      <a:cubicBezTo>
                        <a:pt x="8" y="316"/>
                        <a:pt x="-6" y="239"/>
                        <a:pt x="15" y="166"/>
                      </a:cubicBezTo>
                      <a:cubicBezTo>
                        <a:pt x="34" y="97"/>
                        <a:pt x="81" y="43"/>
                        <a:pt x="143" y="19"/>
                      </a:cubicBezTo>
                      <a:cubicBezTo>
                        <a:pt x="167" y="9"/>
                        <a:pt x="192" y="5"/>
                        <a:pt x="218"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7" name="Google Shape;1357;p50"/>
                <p:cNvSpPr/>
                <p:nvPr/>
              </p:nvSpPr>
              <p:spPr>
                <a:xfrm>
                  <a:off x="3173400" y="3419640"/>
                  <a:ext cx="148680" cy="100800"/>
                </a:xfrm>
                <a:custGeom>
                  <a:avLst/>
                  <a:gdLst/>
                  <a:ahLst/>
                  <a:cxnLst/>
                  <a:rect l="l" t="t" r="r" b="b"/>
                  <a:pathLst>
                    <a:path w="413" h="280" extrusionOk="0">
                      <a:moveTo>
                        <a:pt x="407" y="119"/>
                      </a:moveTo>
                      <a:cubicBezTo>
                        <a:pt x="401" y="123"/>
                        <a:pt x="393" y="122"/>
                        <a:pt x="389" y="117"/>
                      </a:cubicBezTo>
                      <a:lnTo>
                        <a:pt x="388" y="117"/>
                      </a:lnTo>
                      <a:cubicBezTo>
                        <a:pt x="384" y="113"/>
                        <a:pt x="380" y="109"/>
                        <a:pt x="375" y="105"/>
                      </a:cubicBezTo>
                      <a:cubicBezTo>
                        <a:pt x="362" y="94"/>
                        <a:pt x="348" y="85"/>
                        <a:pt x="333" y="77"/>
                      </a:cubicBezTo>
                      <a:cubicBezTo>
                        <a:pt x="316" y="67"/>
                        <a:pt x="297" y="59"/>
                        <a:pt x="278" y="55"/>
                      </a:cubicBezTo>
                      <a:cubicBezTo>
                        <a:pt x="257" y="50"/>
                        <a:pt x="236" y="47"/>
                        <a:pt x="216" y="49"/>
                      </a:cubicBezTo>
                      <a:cubicBezTo>
                        <a:pt x="206" y="49"/>
                        <a:pt x="195" y="50"/>
                        <a:pt x="185" y="53"/>
                      </a:cubicBezTo>
                      <a:cubicBezTo>
                        <a:pt x="177" y="55"/>
                        <a:pt x="169" y="57"/>
                        <a:pt x="161" y="60"/>
                      </a:cubicBezTo>
                      <a:cubicBezTo>
                        <a:pt x="159" y="61"/>
                        <a:pt x="158" y="61"/>
                        <a:pt x="157" y="62"/>
                      </a:cubicBezTo>
                      <a:cubicBezTo>
                        <a:pt x="138" y="70"/>
                        <a:pt x="120" y="81"/>
                        <a:pt x="105" y="94"/>
                      </a:cubicBezTo>
                      <a:cubicBezTo>
                        <a:pt x="90" y="108"/>
                        <a:pt x="76" y="124"/>
                        <a:pt x="66" y="142"/>
                      </a:cubicBezTo>
                      <a:cubicBezTo>
                        <a:pt x="44" y="178"/>
                        <a:pt x="33" y="221"/>
                        <a:pt x="32" y="265"/>
                      </a:cubicBezTo>
                      <a:lnTo>
                        <a:pt x="32" y="265"/>
                      </a:lnTo>
                      <a:cubicBezTo>
                        <a:pt x="32" y="273"/>
                        <a:pt x="25" y="280"/>
                        <a:pt x="17" y="280"/>
                      </a:cubicBezTo>
                      <a:cubicBezTo>
                        <a:pt x="10" y="279"/>
                        <a:pt x="4" y="274"/>
                        <a:pt x="3" y="267"/>
                      </a:cubicBezTo>
                      <a:cubicBezTo>
                        <a:pt x="-5" y="218"/>
                        <a:pt x="3" y="166"/>
                        <a:pt x="26" y="121"/>
                      </a:cubicBezTo>
                      <a:cubicBezTo>
                        <a:pt x="38" y="98"/>
                        <a:pt x="54" y="77"/>
                        <a:pt x="72" y="59"/>
                      </a:cubicBezTo>
                      <a:cubicBezTo>
                        <a:pt x="82" y="50"/>
                        <a:pt x="92" y="42"/>
                        <a:pt x="103" y="35"/>
                      </a:cubicBezTo>
                      <a:cubicBezTo>
                        <a:pt x="114" y="28"/>
                        <a:pt x="126" y="22"/>
                        <a:pt x="138" y="16"/>
                      </a:cubicBezTo>
                      <a:cubicBezTo>
                        <a:pt x="150" y="11"/>
                        <a:pt x="162" y="8"/>
                        <a:pt x="175" y="5"/>
                      </a:cubicBezTo>
                      <a:cubicBezTo>
                        <a:pt x="188" y="2"/>
                        <a:pt x="201" y="1"/>
                        <a:pt x="214" y="0"/>
                      </a:cubicBezTo>
                      <a:cubicBezTo>
                        <a:pt x="240" y="0"/>
                        <a:pt x="266" y="4"/>
                        <a:pt x="290" y="11"/>
                      </a:cubicBezTo>
                      <a:cubicBezTo>
                        <a:pt x="298" y="14"/>
                        <a:pt x="307" y="17"/>
                        <a:pt x="315" y="21"/>
                      </a:cubicBezTo>
                      <a:cubicBezTo>
                        <a:pt x="327" y="26"/>
                        <a:pt x="338" y="33"/>
                        <a:pt x="349" y="40"/>
                      </a:cubicBezTo>
                      <a:cubicBezTo>
                        <a:pt x="372" y="55"/>
                        <a:pt x="393" y="74"/>
                        <a:pt x="409" y="96"/>
                      </a:cubicBezTo>
                      <a:cubicBezTo>
                        <a:pt x="409" y="97"/>
                        <a:pt x="410" y="98"/>
                        <a:pt x="410" y="98"/>
                      </a:cubicBezTo>
                      <a:cubicBezTo>
                        <a:pt x="415" y="105"/>
                        <a:pt x="414" y="114"/>
                        <a:pt x="407" y="11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50"/>
                <p:cNvSpPr/>
                <p:nvPr/>
              </p:nvSpPr>
              <p:spPr>
                <a:xfrm>
                  <a:off x="3231360" y="3431160"/>
                  <a:ext cx="90720" cy="32040"/>
                </a:xfrm>
                <a:custGeom>
                  <a:avLst/>
                  <a:gdLst/>
                  <a:ahLst/>
                  <a:cxnLst/>
                  <a:rect l="l" t="t" r="r" b="b"/>
                  <a:pathLst>
                    <a:path w="252" h="89" extrusionOk="0">
                      <a:moveTo>
                        <a:pt x="246" y="87"/>
                      </a:moveTo>
                      <a:cubicBezTo>
                        <a:pt x="240" y="91"/>
                        <a:pt x="232" y="90"/>
                        <a:pt x="228" y="85"/>
                      </a:cubicBezTo>
                      <a:lnTo>
                        <a:pt x="227" y="85"/>
                      </a:lnTo>
                      <a:cubicBezTo>
                        <a:pt x="223" y="81"/>
                        <a:pt x="219" y="77"/>
                        <a:pt x="214" y="73"/>
                      </a:cubicBezTo>
                      <a:cubicBezTo>
                        <a:pt x="201" y="62"/>
                        <a:pt x="187" y="53"/>
                        <a:pt x="172" y="45"/>
                      </a:cubicBezTo>
                      <a:cubicBezTo>
                        <a:pt x="155" y="35"/>
                        <a:pt x="136" y="27"/>
                        <a:pt x="117" y="23"/>
                      </a:cubicBezTo>
                      <a:cubicBezTo>
                        <a:pt x="96" y="18"/>
                        <a:pt x="75" y="15"/>
                        <a:pt x="55" y="17"/>
                      </a:cubicBezTo>
                      <a:cubicBezTo>
                        <a:pt x="45" y="17"/>
                        <a:pt x="34" y="18"/>
                        <a:pt x="24" y="21"/>
                      </a:cubicBezTo>
                      <a:cubicBezTo>
                        <a:pt x="16" y="23"/>
                        <a:pt x="8" y="25"/>
                        <a:pt x="0" y="28"/>
                      </a:cubicBezTo>
                      <a:cubicBezTo>
                        <a:pt x="56" y="-27"/>
                        <a:pt x="158" y="10"/>
                        <a:pt x="218" y="45"/>
                      </a:cubicBezTo>
                      <a:cubicBezTo>
                        <a:pt x="227" y="51"/>
                        <a:pt x="238" y="57"/>
                        <a:pt x="248" y="64"/>
                      </a:cubicBezTo>
                      <a:cubicBezTo>
                        <a:pt x="248" y="65"/>
                        <a:pt x="249" y="66"/>
                        <a:pt x="249" y="66"/>
                      </a:cubicBezTo>
                      <a:cubicBezTo>
                        <a:pt x="254" y="73"/>
                        <a:pt x="253" y="82"/>
                        <a:pt x="246" y="8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50"/>
                <p:cNvSpPr/>
                <p:nvPr/>
              </p:nvSpPr>
              <p:spPr>
                <a:xfrm>
                  <a:off x="3293280" y="3434040"/>
                  <a:ext cx="28800" cy="29160"/>
                </a:xfrm>
                <a:custGeom>
                  <a:avLst/>
                  <a:gdLst/>
                  <a:ahLst/>
                  <a:cxnLst/>
                  <a:rect l="l" t="t" r="r" b="b"/>
                  <a:pathLst>
                    <a:path w="80" h="81" extrusionOk="0">
                      <a:moveTo>
                        <a:pt x="74" y="79"/>
                      </a:moveTo>
                      <a:cubicBezTo>
                        <a:pt x="68" y="83"/>
                        <a:pt x="60" y="82"/>
                        <a:pt x="56" y="77"/>
                      </a:cubicBezTo>
                      <a:lnTo>
                        <a:pt x="55" y="77"/>
                      </a:lnTo>
                      <a:cubicBezTo>
                        <a:pt x="54" y="76"/>
                        <a:pt x="53" y="75"/>
                        <a:pt x="52" y="74"/>
                      </a:cubicBezTo>
                      <a:cubicBezTo>
                        <a:pt x="50" y="72"/>
                        <a:pt x="48" y="70"/>
                        <a:pt x="46" y="68"/>
                      </a:cubicBezTo>
                      <a:cubicBezTo>
                        <a:pt x="43" y="66"/>
                        <a:pt x="40" y="63"/>
                        <a:pt x="37" y="61"/>
                      </a:cubicBezTo>
                      <a:cubicBezTo>
                        <a:pt x="36" y="60"/>
                        <a:pt x="34" y="59"/>
                        <a:pt x="32" y="57"/>
                      </a:cubicBezTo>
                      <a:cubicBezTo>
                        <a:pt x="31" y="56"/>
                        <a:pt x="29" y="55"/>
                        <a:pt x="27" y="54"/>
                      </a:cubicBezTo>
                      <a:cubicBezTo>
                        <a:pt x="25" y="52"/>
                        <a:pt x="24" y="51"/>
                        <a:pt x="22" y="50"/>
                      </a:cubicBezTo>
                      <a:lnTo>
                        <a:pt x="22" y="50"/>
                      </a:lnTo>
                      <a:cubicBezTo>
                        <a:pt x="20" y="49"/>
                        <a:pt x="18" y="48"/>
                        <a:pt x="17" y="46"/>
                      </a:cubicBezTo>
                      <a:lnTo>
                        <a:pt x="16" y="46"/>
                      </a:lnTo>
                      <a:cubicBezTo>
                        <a:pt x="15" y="45"/>
                        <a:pt x="13" y="44"/>
                        <a:pt x="11" y="43"/>
                      </a:cubicBezTo>
                      <a:cubicBezTo>
                        <a:pt x="9" y="42"/>
                        <a:pt x="8" y="41"/>
                        <a:pt x="6" y="40"/>
                      </a:cubicBezTo>
                      <a:cubicBezTo>
                        <a:pt x="4" y="39"/>
                        <a:pt x="2" y="38"/>
                        <a:pt x="0" y="37"/>
                      </a:cubicBezTo>
                      <a:cubicBezTo>
                        <a:pt x="3" y="31"/>
                        <a:pt x="6" y="25"/>
                        <a:pt x="9" y="19"/>
                      </a:cubicBezTo>
                      <a:lnTo>
                        <a:pt x="9" y="18"/>
                      </a:lnTo>
                      <a:cubicBezTo>
                        <a:pt x="12" y="12"/>
                        <a:pt x="14" y="6"/>
                        <a:pt x="16" y="0"/>
                      </a:cubicBezTo>
                      <a:cubicBezTo>
                        <a:pt x="39" y="15"/>
                        <a:pt x="60" y="34"/>
                        <a:pt x="76" y="56"/>
                      </a:cubicBezTo>
                      <a:cubicBezTo>
                        <a:pt x="76" y="57"/>
                        <a:pt x="77" y="58"/>
                        <a:pt x="77" y="58"/>
                      </a:cubicBezTo>
                      <a:cubicBezTo>
                        <a:pt x="82" y="65"/>
                        <a:pt x="81" y="74"/>
                        <a:pt x="74" y="7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50"/>
                <p:cNvSpPr/>
                <p:nvPr/>
              </p:nvSpPr>
              <p:spPr>
                <a:xfrm>
                  <a:off x="3173400" y="3485520"/>
                  <a:ext cx="15120" cy="34560"/>
                </a:xfrm>
                <a:custGeom>
                  <a:avLst/>
                  <a:gdLst/>
                  <a:ahLst/>
                  <a:cxnLst/>
                  <a:rect l="l" t="t" r="r" b="b"/>
                  <a:pathLst>
                    <a:path w="42" h="96" extrusionOk="0">
                      <a:moveTo>
                        <a:pt x="20" y="96"/>
                      </a:moveTo>
                      <a:cubicBezTo>
                        <a:pt x="27" y="95"/>
                        <a:pt x="32" y="89"/>
                        <a:pt x="32" y="82"/>
                      </a:cubicBezTo>
                      <a:lnTo>
                        <a:pt x="32" y="82"/>
                      </a:lnTo>
                      <a:cubicBezTo>
                        <a:pt x="33" y="59"/>
                        <a:pt x="36" y="36"/>
                        <a:pt x="42" y="14"/>
                      </a:cubicBezTo>
                      <a:cubicBezTo>
                        <a:pt x="36" y="13"/>
                        <a:pt x="30" y="10"/>
                        <a:pt x="24" y="8"/>
                      </a:cubicBezTo>
                      <a:cubicBezTo>
                        <a:pt x="17" y="5"/>
                        <a:pt x="11" y="3"/>
                        <a:pt x="5" y="0"/>
                      </a:cubicBezTo>
                      <a:cubicBezTo>
                        <a:pt x="-1" y="28"/>
                        <a:pt x="-1" y="57"/>
                        <a:pt x="3" y="84"/>
                      </a:cubicBezTo>
                      <a:cubicBezTo>
                        <a:pt x="5" y="92"/>
                        <a:pt x="12" y="98"/>
                        <a:pt x="20" y="96"/>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50"/>
                <p:cNvSpPr/>
                <p:nvPr/>
              </p:nvSpPr>
              <p:spPr>
                <a:xfrm>
                  <a:off x="3183480" y="3433320"/>
                  <a:ext cx="39960" cy="44280"/>
                </a:xfrm>
                <a:custGeom>
                  <a:avLst/>
                  <a:gdLst/>
                  <a:ahLst/>
                  <a:cxnLst/>
                  <a:rect l="l" t="t" r="r" b="b"/>
                  <a:pathLst>
                    <a:path w="111" h="123" extrusionOk="0">
                      <a:moveTo>
                        <a:pt x="0" y="120"/>
                      </a:moveTo>
                      <a:cubicBezTo>
                        <a:pt x="11" y="81"/>
                        <a:pt x="36" y="48"/>
                        <a:pt x="67" y="22"/>
                      </a:cubicBezTo>
                      <a:cubicBezTo>
                        <a:pt x="73" y="18"/>
                        <a:pt x="79" y="11"/>
                        <a:pt x="108" y="0"/>
                      </a:cubicBezTo>
                      <a:cubicBezTo>
                        <a:pt x="109" y="-1"/>
                        <a:pt x="111" y="0"/>
                        <a:pt x="111" y="1"/>
                      </a:cubicBezTo>
                      <a:cubicBezTo>
                        <a:pt x="113" y="5"/>
                        <a:pt x="105" y="4"/>
                        <a:pt x="76" y="26"/>
                      </a:cubicBezTo>
                      <a:cubicBezTo>
                        <a:pt x="76" y="25"/>
                        <a:pt x="72" y="28"/>
                        <a:pt x="54" y="46"/>
                      </a:cubicBezTo>
                      <a:cubicBezTo>
                        <a:pt x="23" y="76"/>
                        <a:pt x="1" y="129"/>
                        <a:pt x="4" y="122"/>
                      </a:cubicBezTo>
                      <a:cubicBezTo>
                        <a:pt x="4" y="123"/>
                        <a:pt x="3" y="123"/>
                        <a:pt x="2" y="123"/>
                      </a:cubicBezTo>
                      <a:cubicBezTo>
                        <a:pt x="0" y="122"/>
                        <a:pt x="0" y="121"/>
                        <a:pt x="0" y="12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50"/>
                <p:cNvSpPr/>
                <p:nvPr/>
              </p:nvSpPr>
              <p:spPr>
                <a:xfrm>
                  <a:off x="3293280" y="3440520"/>
                  <a:ext cx="28800" cy="22680"/>
                </a:xfrm>
                <a:custGeom>
                  <a:avLst/>
                  <a:gdLst/>
                  <a:ahLst/>
                  <a:cxnLst/>
                  <a:rect l="l" t="t" r="r" b="b"/>
                  <a:pathLst>
                    <a:path w="80" h="63" extrusionOk="0">
                      <a:moveTo>
                        <a:pt x="74" y="61"/>
                      </a:moveTo>
                      <a:cubicBezTo>
                        <a:pt x="68" y="65"/>
                        <a:pt x="60" y="64"/>
                        <a:pt x="56" y="59"/>
                      </a:cubicBezTo>
                      <a:lnTo>
                        <a:pt x="55" y="59"/>
                      </a:lnTo>
                      <a:cubicBezTo>
                        <a:pt x="54" y="58"/>
                        <a:pt x="53" y="57"/>
                        <a:pt x="52" y="56"/>
                      </a:cubicBezTo>
                      <a:cubicBezTo>
                        <a:pt x="50" y="54"/>
                        <a:pt x="48" y="52"/>
                        <a:pt x="46" y="50"/>
                      </a:cubicBezTo>
                      <a:cubicBezTo>
                        <a:pt x="44" y="49"/>
                        <a:pt x="43" y="48"/>
                        <a:pt x="42" y="47"/>
                      </a:cubicBezTo>
                      <a:cubicBezTo>
                        <a:pt x="41" y="46"/>
                        <a:pt x="39" y="45"/>
                        <a:pt x="37" y="43"/>
                      </a:cubicBezTo>
                      <a:cubicBezTo>
                        <a:pt x="36" y="42"/>
                        <a:pt x="34" y="41"/>
                        <a:pt x="32" y="39"/>
                      </a:cubicBezTo>
                      <a:cubicBezTo>
                        <a:pt x="31" y="38"/>
                        <a:pt x="29" y="37"/>
                        <a:pt x="27" y="36"/>
                      </a:cubicBezTo>
                      <a:cubicBezTo>
                        <a:pt x="25" y="34"/>
                        <a:pt x="24" y="33"/>
                        <a:pt x="22" y="32"/>
                      </a:cubicBezTo>
                      <a:lnTo>
                        <a:pt x="22" y="32"/>
                      </a:lnTo>
                      <a:cubicBezTo>
                        <a:pt x="20" y="31"/>
                        <a:pt x="18" y="30"/>
                        <a:pt x="17" y="28"/>
                      </a:cubicBezTo>
                      <a:lnTo>
                        <a:pt x="16" y="28"/>
                      </a:lnTo>
                      <a:cubicBezTo>
                        <a:pt x="15" y="27"/>
                        <a:pt x="13" y="26"/>
                        <a:pt x="11" y="25"/>
                      </a:cubicBezTo>
                      <a:cubicBezTo>
                        <a:pt x="9" y="24"/>
                        <a:pt x="8" y="23"/>
                        <a:pt x="6" y="22"/>
                      </a:cubicBezTo>
                      <a:cubicBezTo>
                        <a:pt x="4" y="21"/>
                        <a:pt x="2" y="20"/>
                        <a:pt x="0" y="19"/>
                      </a:cubicBezTo>
                      <a:cubicBezTo>
                        <a:pt x="3" y="13"/>
                        <a:pt x="6" y="7"/>
                        <a:pt x="9" y="1"/>
                      </a:cubicBezTo>
                      <a:lnTo>
                        <a:pt x="9" y="0"/>
                      </a:lnTo>
                      <a:cubicBezTo>
                        <a:pt x="22" y="6"/>
                        <a:pt x="35" y="13"/>
                        <a:pt x="46" y="19"/>
                      </a:cubicBezTo>
                      <a:cubicBezTo>
                        <a:pt x="55" y="25"/>
                        <a:pt x="66" y="31"/>
                        <a:pt x="76" y="38"/>
                      </a:cubicBezTo>
                      <a:cubicBezTo>
                        <a:pt x="76" y="39"/>
                        <a:pt x="77" y="40"/>
                        <a:pt x="77" y="40"/>
                      </a:cubicBezTo>
                      <a:cubicBezTo>
                        <a:pt x="82" y="47"/>
                        <a:pt x="81" y="56"/>
                        <a:pt x="74" y="6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3" name="Google Shape;1363;p50"/>
                <p:cNvSpPr/>
                <p:nvPr/>
              </p:nvSpPr>
              <p:spPr>
                <a:xfrm>
                  <a:off x="3172680" y="3418920"/>
                  <a:ext cx="150120" cy="102240"/>
                </a:xfrm>
                <a:custGeom>
                  <a:avLst/>
                  <a:gdLst/>
                  <a:ahLst/>
                  <a:cxnLst/>
                  <a:rect l="l" t="t" r="r" b="b"/>
                  <a:pathLst>
                    <a:path w="417" h="284" extrusionOk="0">
                      <a:moveTo>
                        <a:pt x="218" y="48"/>
                      </a:moveTo>
                      <a:cubicBezTo>
                        <a:pt x="207" y="49"/>
                        <a:pt x="197" y="50"/>
                        <a:pt x="187" y="52"/>
                      </a:cubicBezTo>
                      <a:cubicBezTo>
                        <a:pt x="179" y="54"/>
                        <a:pt x="170" y="57"/>
                        <a:pt x="162" y="60"/>
                      </a:cubicBezTo>
                      <a:cubicBezTo>
                        <a:pt x="161" y="60"/>
                        <a:pt x="159" y="61"/>
                        <a:pt x="158" y="62"/>
                      </a:cubicBezTo>
                      <a:cubicBezTo>
                        <a:pt x="139" y="69"/>
                        <a:pt x="121" y="81"/>
                        <a:pt x="105" y="95"/>
                      </a:cubicBezTo>
                      <a:cubicBezTo>
                        <a:pt x="90" y="108"/>
                        <a:pt x="77" y="125"/>
                        <a:pt x="66" y="143"/>
                      </a:cubicBezTo>
                      <a:cubicBezTo>
                        <a:pt x="56" y="160"/>
                        <a:pt x="48" y="177"/>
                        <a:pt x="42" y="196"/>
                      </a:cubicBezTo>
                      <a:cubicBezTo>
                        <a:pt x="37" y="195"/>
                        <a:pt x="32" y="193"/>
                        <a:pt x="27" y="191"/>
                      </a:cubicBezTo>
                      <a:cubicBezTo>
                        <a:pt x="21" y="188"/>
                        <a:pt x="15" y="186"/>
                        <a:pt x="10" y="183"/>
                      </a:cubicBezTo>
                      <a:cubicBezTo>
                        <a:pt x="14" y="163"/>
                        <a:pt x="21" y="143"/>
                        <a:pt x="31" y="124"/>
                      </a:cubicBezTo>
                      <a:cubicBezTo>
                        <a:pt x="42" y="101"/>
                        <a:pt x="58" y="80"/>
                        <a:pt x="76" y="63"/>
                      </a:cubicBezTo>
                      <a:cubicBezTo>
                        <a:pt x="85" y="54"/>
                        <a:pt x="95" y="46"/>
                        <a:pt x="106" y="39"/>
                      </a:cubicBezTo>
                      <a:cubicBezTo>
                        <a:pt x="117" y="32"/>
                        <a:pt x="128" y="26"/>
                        <a:pt x="141" y="21"/>
                      </a:cubicBezTo>
                      <a:cubicBezTo>
                        <a:pt x="152" y="16"/>
                        <a:pt x="165" y="12"/>
                        <a:pt x="178" y="9"/>
                      </a:cubicBezTo>
                      <a:cubicBezTo>
                        <a:pt x="190" y="7"/>
                        <a:pt x="203" y="5"/>
                        <a:pt x="216" y="5"/>
                      </a:cubicBezTo>
                      <a:cubicBezTo>
                        <a:pt x="218" y="5"/>
                        <a:pt x="220" y="5"/>
                        <a:pt x="221" y="5"/>
                      </a:cubicBezTo>
                      <a:cubicBezTo>
                        <a:pt x="245" y="5"/>
                        <a:pt x="269" y="8"/>
                        <a:pt x="291" y="16"/>
                      </a:cubicBezTo>
                      <a:cubicBezTo>
                        <a:pt x="300" y="18"/>
                        <a:pt x="308" y="21"/>
                        <a:pt x="316" y="25"/>
                      </a:cubicBezTo>
                      <a:cubicBezTo>
                        <a:pt x="327" y="30"/>
                        <a:pt x="338" y="36"/>
                        <a:pt x="348" y="43"/>
                      </a:cubicBezTo>
                      <a:cubicBezTo>
                        <a:pt x="346" y="49"/>
                        <a:pt x="344" y="54"/>
                        <a:pt x="342" y="59"/>
                      </a:cubicBezTo>
                      <a:lnTo>
                        <a:pt x="342" y="60"/>
                      </a:lnTo>
                      <a:cubicBezTo>
                        <a:pt x="339" y="65"/>
                        <a:pt x="337" y="70"/>
                        <a:pt x="334" y="75"/>
                      </a:cubicBezTo>
                      <a:cubicBezTo>
                        <a:pt x="317" y="66"/>
                        <a:pt x="299" y="59"/>
                        <a:pt x="280" y="54"/>
                      </a:cubicBezTo>
                      <a:cubicBezTo>
                        <a:pt x="259" y="49"/>
                        <a:pt x="238" y="47"/>
                        <a:pt x="218" y="48"/>
                      </a:cubicBezTo>
                      <a:moveTo>
                        <a:pt x="32" y="267"/>
                      </a:moveTo>
                      <a:cubicBezTo>
                        <a:pt x="32" y="268"/>
                        <a:pt x="32" y="269"/>
                        <a:pt x="31" y="269"/>
                      </a:cubicBezTo>
                      <a:cubicBezTo>
                        <a:pt x="31" y="270"/>
                        <a:pt x="31" y="270"/>
                        <a:pt x="31" y="270"/>
                      </a:cubicBezTo>
                      <a:cubicBezTo>
                        <a:pt x="31" y="271"/>
                        <a:pt x="31" y="271"/>
                        <a:pt x="31" y="271"/>
                      </a:cubicBezTo>
                      <a:cubicBezTo>
                        <a:pt x="31" y="272"/>
                        <a:pt x="30" y="272"/>
                        <a:pt x="30" y="273"/>
                      </a:cubicBezTo>
                      <a:lnTo>
                        <a:pt x="30" y="273"/>
                      </a:lnTo>
                      <a:cubicBezTo>
                        <a:pt x="30" y="274"/>
                        <a:pt x="29" y="274"/>
                        <a:pt x="29" y="274"/>
                      </a:cubicBezTo>
                      <a:cubicBezTo>
                        <a:pt x="29" y="275"/>
                        <a:pt x="29" y="275"/>
                        <a:pt x="28" y="275"/>
                      </a:cubicBezTo>
                      <a:lnTo>
                        <a:pt x="28" y="276"/>
                      </a:lnTo>
                      <a:cubicBezTo>
                        <a:pt x="27" y="276"/>
                        <a:pt x="27" y="276"/>
                        <a:pt x="27" y="277"/>
                      </a:cubicBezTo>
                      <a:lnTo>
                        <a:pt x="26" y="277"/>
                      </a:lnTo>
                      <a:lnTo>
                        <a:pt x="25" y="278"/>
                      </a:lnTo>
                      <a:lnTo>
                        <a:pt x="24" y="278"/>
                      </a:lnTo>
                      <a:lnTo>
                        <a:pt x="23" y="278"/>
                      </a:lnTo>
                      <a:cubicBezTo>
                        <a:pt x="23" y="279"/>
                        <a:pt x="22" y="279"/>
                        <a:pt x="22" y="279"/>
                      </a:cubicBezTo>
                      <a:lnTo>
                        <a:pt x="22" y="279"/>
                      </a:lnTo>
                      <a:cubicBezTo>
                        <a:pt x="20" y="279"/>
                        <a:pt x="18" y="279"/>
                        <a:pt x="17" y="279"/>
                      </a:cubicBezTo>
                      <a:lnTo>
                        <a:pt x="17" y="279"/>
                      </a:lnTo>
                      <a:cubicBezTo>
                        <a:pt x="16" y="279"/>
                        <a:pt x="15" y="278"/>
                        <a:pt x="15" y="278"/>
                      </a:cubicBezTo>
                      <a:lnTo>
                        <a:pt x="15" y="278"/>
                      </a:lnTo>
                      <a:cubicBezTo>
                        <a:pt x="14" y="278"/>
                        <a:pt x="13" y="277"/>
                        <a:pt x="13" y="277"/>
                      </a:cubicBezTo>
                      <a:lnTo>
                        <a:pt x="12" y="277"/>
                      </a:lnTo>
                      <a:cubicBezTo>
                        <a:pt x="12" y="276"/>
                        <a:pt x="11" y="276"/>
                        <a:pt x="11" y="275"/>
                      </a:cubicBezTo>
                      <a:lnTo>
                        <a:pt x="11" y="275"/>
                      </a:lnTo>
                      <a:cubicBezTo>
                        <a:pt x="10" y="275"/>
                        <a:pt x="10" y="274"/>
                        <a:pt x="10" y="274"/>
                      </a:cubicBezTo>
                      <a:cubicBezTo>
                        <a:pt x="9" y="274"/>
                        <a:pt x="9" y="273"/>
                        <a:pt x="9" y="273"/>
                      </a:cubicBezTo>
                      <a:cubicBezTo>
                        <a:pt x="9" y="273"/>
                        <a:pt x="9" y="272"/>
                        <a:pt x="8" y="272"/>
                      </a:cubicBezTo>
                      <a:lnTo>
                        <a:pt x="8" y="271"/>
                      </a:lnTo>
                      <a:lnTo>
                        <a:pt x="8" y="270"/>
                      </a:lnTo>
                      <a:lnTo>
                        <a:pt x="8" y="269"/>
                      </a:lnTo>
                      <a:cubicBezTo>
                        <a:pt x="7" y="267"/>
                        <a:pt x="7" y="266"/>
                        <a:pt x="7" y="264"/>
                      </a:cubicBezTo>
                      <a:cubicBezTo>
                        <a:pt x="7" y="263"/>
                        <a:pt x="6" y="261"/>
                        <a:pt x="6" y="259"/>
                      </a:cubicBezTo>
                      <a:cubicBezTo>
                        <a:pt x="6" y="259"/>
                        <a:pt x="6" y="258"/>
                        <a:pt x="6" y="257"/>
                      </a:cubicBezTo>
                      <a:cubicBezTo>
                        <a:pt x="6" y="254"/>
                        <a:pt x="5" y="252"/>
                        <a:pt x="5" y="249"/>
                      </a:cubicBezTo>
                      <a:lnTo>
                        <a:pt x="5" y="248"/>
                      </a:lnTo>
                      <a:cubicBezTo>
                        <a:pt x="5" y="245"/>
                        <a:pt x="5" y="242"/>
                        <a:pt x="5" y="239"/>
                      </a:cubicBezTo>
                      <a:lnTo>
                        <a:pt x="5" y="239"/>
                      </a:lnTo>
                      <a:cubicBezTo>
                        <a:pt x="4" y="222"/>
                        <a:pt x="5" y="205"/>
                        <a:pt x="9" y="188"/>
                      </a:cubicBezTo>
                      <a:cubicBezTo>
                        <a:pt x="14" y="191"/>
                        <a:pt x="19" y="193"/>
                        <a:pt x="25" y="195"/>
                      </a:cubicBezTo>
                      <a:cubicBezTo>
                        <a:pt x="30" y="197"/>
                        <a:pt x="36" y="199"/>
                        <a:pt x="41" y="201"/>
                      </a:cubicBezTo>
                      <a:cubicBezTo>
                        <a:pt x="35" y="222"/>
                        <a:pt x="32" y="244"/>
                        <a:pt x="32" y="267"/>
                      </a:cubicBezTo>
                      <a:moveTo>
                        <a:pt x="411" y="102"/>
                      </a:moveTo>
                      <a:cubicBezTo>
                        <a:pt x="414" y="107"/>
                        <a:pt x="413" y="115"/>
                        <a:pt x="408" y="119"/>
                      </a:cubicBezTo>
                      <a:cubicBezTo>
                        <a:pt x="407" y="119"/>
                        <a:pt x="406" y="120"/>
                        <a:pt x="405" y="120"/>
                      </a:cubicBezTo>
                      <a:cubicBezTo>
                        <a:pt x="400" y="122"/>
                        <a:pt x="396" y="121"/>
                        <a:pt x="392" y="117"/>
                      </a:cubicBezTo>
                      <a:cubicBezTo>
                        <a:pt x="391" y="116"/>
                        <a:pt x="390" y="115"/>
                        <a:pt x="388" y="114"/>
                      </a:cubicBezTo>
                      <a:cubicBezTo>
                        <a:pt x="388" y="114"/>
                        <a:pt x="388" y="113"/>
                        <a:pt x="387" y="113"/>
                      </a:cubicBezTo>
                      <a:cubicBezTo>
                        <a:pt x="386" y="112"/>
                        <a:pt x="385" y="111"/>
                        <a:pt x="384" y="110"/>
                      </a:cubicBezTo>
                      <a:cubicBezTo>
                        <a:pt x="383" y="109"/>
                        <a:pt x="383" y="109"/>
                        <a:pt x="382" y="108"/>
                      </a:cubicBezTo>
                      <a:cubicBezTo>
                        <a:pt x="381" y="107"/>
                        <a:pt x="380" y="107"/>
                        <a:pt x="379" y="106"/>
                      </a:cubicBezTo>
                      <a:lnTo>
                        <a:pt x="379" y="105"/>
                      </a:lnTo>
                      <a:lnTo>
                        <a:pt x="379" y="105"/>
                      </a:lnTo>
                      <a:cubicBezTo>
                        <a:pt x="377" y="104"/>
                        <a:pt x="375" y="103"/>
                        <a:pt x="374" y="101"/>
                      </a:cubicBezTo>
                      <a:cubicBezTo>
                        <a:pt x="372" y="100"/>
                        <a:pt x="370" y="99"/>
                        <a:pt x="369" y="97"/>
                      </a:cubicBezTo>
                      <a:cubicBezTo>
                        <a:pt x="367" y="96"/>
                        <a:pt x="365" y="95"/>
                        <a:pt x="364" y="94"/>
                      </a:cubicBezTo>
                      <a:cubicBezTo>
                        <a:pt x="362" y="92"/>
                        <a:pt x="360" y="91"/>
                        <a:pt x="358" y="90"/>
                      </a:cubicBezTo>
                      <a:lnTo>
                        <a:pt x="358" y="90"/>
                      </a:lnTo>
                      <a:cubicBezTo>
                        <a:pt x="357" y="89"/>
                        <a:pt x="355" y="88"/>
                        <a:pt x="353" y="86"/>
                      </a:cubicBezTo>
                      <a:lnTo>
                        <a:pt x="353" y="86"/>
                      </a:lnTo>
                      <a:cubicBezTo>
                        <a:pt x="351" y="85"/>
                        <a:pt x="350" y="84"/>
                        <a:pt x="348" y="83"/>
                      </a:cubicBezTo>
                      <a:cubicBezTo>
                        <a:pt x="348" y="83"/>
                        <a:pt x="347" y="83"/>
                        <a:pt x="347" y="82"/>
                      </a:cubicBezTo>
                      <a:cubicBezTo>
                        <a:pt x="345" y="81"/>
                        <a:pt x="343" y="80"/>
                        <a:pt x="342" y="80"/>
                      </a:cubicBezTo>
                      <a:cubicBezTo>
                        <a:pt x="341" y="79"/>
                        <a:pt x="340" y="78"/>
                        <a:pt x="339" y="78"/>
                      </a:cubicBezTo>
                      <a:cubicBezTo>
                        <a:pt x="341" y="72"/>
                        <a:pt x="344" y="67"/>
                        <a:pt x="346" y="62"/>
                      </a:cubicBezTo>
                      <a:lnTo>
                        <a:pt x="346" y="61"/>
                      </a:lnTo>
                      <a:cubicBezTo>
                        <a:pt x="349" y="56"/>
                        <a:pt x="351" y="51"/>
                        <a:pt x="353" y="46"/>
                      </a:cubicBezTo>
                      <a:cubicBezTo>
                        <a:pt x="354" y="46"/>
                        <a:pt x="355" y="47"/>
                        <a:pt x="356" y="48"/>
                      </a:cubicBezTo>
                      <a:cubicBezTo>
                        <a:pt x="357" y="49"/>
                        <a:pt x="358" y="50"/>
                        <a:pt x="360" y="51"/>
                      </a:cubicBezTo>
                      <a:cubicBezTo>
                        <a:pt x="361" y="52"/>
                        <a:pt x="362" y="53"/>
                        <a:pt x="364" y="54"/>
                      </a:cubicBezTo>
                      <a:cubicBezTo>
                        <a:pt x="365" y="55"/>
                        <a:pt x="366" y="56"/>
                        <a:pt x="368" y="57"/>
                      </a:cubicBezTo>
                      <a:cubicBezTo>
                        <a:pt x="369" y="58"/>
                        <a:pt x="370" y="59"/>
                        <a:pt x="372" y="60"/>
                      </a:cubicBezTo>
                      <a:cubicBezTo>
                        <a:pt x="373" y="61"/>
                        <a:pt x="374" y="62"/>
                        <a:pt x="375" y="63"/>
                      </a:cubicBezTo>
                      <a:cubicBezTo>
                        <a:pt x="377" y="64"/>
                        <a:pt x="378" y="66"/>
                        <a:pt x="379" y="67"/>
                      </a:cubicBezTo>
                      <a:cubicBezTo>
                        <a:pt x="380" y="68"/>
                        <a:pt x="382" y="69"/>
                        <a:pt x="383" y="70"/>
                      </a:cubicBezTo>
                      <a:cubicBezTo>
                        <a:pt x="384" y="71"/>
                        <a:pt x="385" y="72"/>
                        <a:pt x="387" y="74"/>
                      </a:cubicBezTo>
                      <a:cubicBezTo>
                        <a:pt x="388" y="75"/>
                        <a:pt x="389" y="76"/>
                        <a:pt x="390" y="77"/>
                      </a:cubicBezTo>
                      <a:cubicBezTo>
                        <a:pt x="391" y="78"/>
                        <a:pt x="392" y="80"/>
                        <a:pt x="394" y="81"/>
                      </a:cubicBezTo>
                      <a:cubicBezTo>
                        <a:pt x="395" y="82"/>
                        <a:pt x="396" y="83"/>
                        <a:pt x="396" y="84"/>
                      </a:cubicBezTo>
                      <a:cubicBezTo>
                        <a:pt x="398" y="86"/>
                        <a:pt x="399" y="87"/>
                        <a:pt x="401" y="89"/>
                      </a:cubicBezTo>
                      <a:cubicBezTo>
                        <a:pt x="401" y="90"/>
                        <a:pt x="402" y="91"/>
                        <a:pt x="403" y="92"/>
                      </a:cubicBezTo>
                      <a:cubicBezTo>
                        <a:pt x="405" y="94"/>
                        <a:pt x="407" y="97"/>
                        <a:pt x="409" y="99"/>
                      </a:cubicBezTo>
                      <a:cubicBezTo>
                        <a:pt x="409" y="100"/>
                        <a:pt x="410" y="101"/>
                        <a:pt x="411" y="102"/>
                      </a:cubicBezTo>
                      <a:moveTo>
                        <a:pt x="416" y="102"/>
                      </a:moveTo>
                      <a:cubicBezTo>
                        <a:pt x="416" y="101"/>
                        <a:pt x="415" y="100"/>
                        <a:pt x="414" y="99"/>
                      </a:cubicBezTo>
                      <a:cubicBezTo>
                        <a:pt x="414" y="98"/>
                        <a:pt x="413" y="97"/>
                        <a:pt x="413" y="96"/>
                      </a:cubicBezTo>
                      <a:cubicBezTo>
                        <a:pt x="396" y="74"/>
                        <a:pt x="376" y="55"/>
                        <a:pt x="353" y="40"/>
                      </a:cubicBezTo>
                      <a:cubicBezTo>
                        <a:pt x="342" y="32"/>
                        <a:pt x="330" y="26"/>
                        <a:pt x="318" y="21"/>
                      </a:cubicBezTo>
                      <a:cubicBezTo>
                        <a:pt x="310" y="17"/>
                        <a:pt x="301" y="14"/>
                        <a:pt x="293" y="11"/>
                      </a:cubicBezTo>
                      <a:cubicBezTo>
                        <a:pt x="268" y="3"/>
                        <a:pt x="242" y="-1"/>
                        <a:pt x="216" y="0"/>
                      </a:cubicBezTo>
                      <a:cubicBezTo>
                        <a:pt x="203" y="0"/>
                        <a:pt x="190" y="2"/>
                        <a:pt x="177" y="4"/>
                      </a:cubicBezTo>
                      <a:cubicBezTo>
                        <a:pt x="163" y="7"/>
                        <a:pt x="151" y="11"/>
                        <a:pt x="139" y="16"/>
                      </a:cubicBezTo>
                      <a:cubicBezTo>
                        <a:pt x="126" y="22"/>
                        <a:pt x="114" y="28"/>
                        <a:pt x="104" y="35"/>
                      </a:cubicBezTo>
                      <a:cubicBezTo>
                        <a:pt x="92" y="42"/>
                        <a:pt x="82" y="51"/>
                        <a:pt x="73" y="59"/>
                      </a:cubicBezTo>
                      <a:cubicBezTo>
                        <a:pt x="54" y="77"/>
                        <a:pt x="38" y="98"/>
                        <a:pt x="26" y="122"/>
                      </a:cubicBezTo>
                      <a:cubicBezTo>
                        <a:pt x="8" y="158"/>
                        <a:pt x="-1" y="198"/>
                        <a:pt x="0" y="237"/>
                      </a:cubicBezTo>
                      <a:cubicBezTo>
                        <a:pt x="0" y="238"/>
                        <a:pt x="0" y="238"/>
                        <a:pt x="0" y="238"/>
                      </a:cubicBezTo>
                      <a:cubicBezTo>
                        <a:pt x="0" y="241"/>
                        <a:pt x="0" y="244"/>
                        <a:pt x="0" y="247"/>
                      </a:cubicBezTo>
                      <a:cubicBezTo>
                        <a:pt x="0" y="248"/>
                        <a:pt x="0" y="249"/>
                        <a:pt x="0" y="249"/>
                      </a:cubicBezTo>
                      <a:cubicBezTo>
                        <a:pt x="1" y="252"/>
                        <a:pt x="1" y="254"/>
                        <a:pt x="1" y="257"/>
                      </a:cubicBezTo>
                      <a:cubicBezTo>
                        <a:pt x="1" y="258"/>
                        <a:pt x="1" y="259"/>
                        <a:pt x="1" y="260"/>
                      </a:cubicBezTo>
                      <a:cubicBezTo>
                        <a:pt x="2" y="262"/>
                        <a:pt x="2" y="264"/>
                        <a:pt x="2" y="266"/>
                      </a:cubicBezTo>
                      <a:cubicBezTo>
                        <a:pt x="2" y="267"/>
                        <a:pt x="3" y="268"/>
                        <a:pt x="3" y="270"/>
                      </a:cubicBezTo>
                      <a:lnTo>
                        <a:pt x="3" y="271"/>
                      </a:lnTo>
                      <a:cubicBezTo>
                        <a:pt x="3" y="271"/>
                        <a:pt x="3" y="272"/>
                        <a:pt x="4" y="273"/>
                      </a:cubicBezTo>
                      <a:lnTo>
                        <a:pt x="4" y="274"/>
                      </a:lnTo>
                      <a:cubicBezTo>
                        <a:pt x="4" y="274"/>
                        <a:pt x="5" y="275"/>
                        <a:pt x="5" y="276"/>
                      </a:cubicBezTo>
                      <a:lnTo>
                        <a:pt x="6" y="276"/>
                      </a:lnTo>
                      <a:cubicBezTo>
                        <a:pt x="6" y="277"/>
                        <a:pt x="6" y="278"/>
                        <a:pt x="7" y="278"/>
                      </a:cubicBezTo>
                      <a:cubicBezTo>
                        <a:pt x="7" y="278"/>
                        <a:pt x="7" y="279"/>
                        <a:pt x="8" y="279"/>
                      </a:cubicBezTo>
                      <a:cubicBezTo>
                        <a:pt x="8" y="279"/>
                        <a:pt x="9" y="280"/>
                        <a:pt x="10" y="281"/>
                      </a:cubicBezTo>
                      <a:lnTo>
                        <a:pt x="10" y="281"/>
                      </a:lnTo>
                      <a:lnTo>
                        <a:pt x="10" y="281"/>
                      </a:lnTo>
                      <a:cubicBezTo>
                        <a:pt x="11" y="281"/>
                        <a:pt x="11" y="282"/>
                        <a:pt x="12" y="282"/>
                      </a:cubicBezTo>
                      <a:lnTo>
                        <a:pt x="12" y="282"/>
                      </a:lnTo>
                      <a:cubicBezTo>
                        <a:pt x="13" y="283"/>
                        <a:pt x="14" y="283"/>
                        <a:pt x="14" y="283"/>
                      </a:cubicBezTo>
                      <a:lnTo>
                        <a:pt x="15" y="283"/>
                      </a:lnTo>
                      <a:cubicBezTo>
                        <a:pt x="16" y="283"/>
                        <a:pt x="16" y="284"/>
                        <a:pt x="17" y="284"/>
                      </a:cubicBezTo>
                      <a:lnTo>
                        <a:pt x="18" y="284"/>
                      </a:lnTo>
                      <a:lnTo>
                        <a:pt x="19" y="284"/>
                      </a:lnTo>
                      <a:lnTo>
                        <a:pt x="20" y="284"/>
                      </a:lnTo>
                      <a:lnTo>
                        <a:pt x="21" y="284"/>
                      </a:lnTo>
                      <a:cubicBezTo>
                        <a:pt x="22" y="284"/>
                        <a:pt x="22" y="284"/>
                        <a:pt x="22" y="284"/>
                      </a:cubicBezTo>
                      <a:lnTo>
                        <a:pt x="22" y="284"/>
                      </a:lnTo>
                      <a:lnTo>
                        <a:pt x="22" y="284"/>
                      </a:lnTo>
                      <a:cubicBezTo>
                        <a:pt x="23" y="283"/>
                        <a:pt x="24" y="283"/>
                        <a:pt x="24" y="283"/>
                      </a:cubicBezTo>
                      <a:cubicBezTo>
                        <a:pt x="25" y="283"/>
                        <a:pt x="25" y="283"/>
                        <a:pt x="26" y="283"/>
                      </a:cubicBezTo>
                      <a:lnTo>
                        <a:pt x="27" y="282"/>
                      </a:lnTo>
                      <a:cubicBezTo>
                        <a:pt x="28" y="282"/>
                        <a:pt x="28" y="282"/>
                        <a:pt x="28" y="281"/>
                      </a:cubicBezTo>
                      <a:cubicBezTo>
                        <a:pt x="29" y="281"/>
                        <a:pt x="29" y="281"/>
                        <a:pt x="30" y="280"/>
                      </a:cubicBezTo>
                      <a:cubicBezTo>
                        <a:pt x="30" y="280"/>
                        <a:pt x="31" y="280"/>
                        <a:pt x="31" y="279"/>
                      </a:cubicBezTo>
                      <a:cubicBezTo>
                        <a:pt x="31" y="279"/>
                        <a:pt x="32" y="279"/>
                        <a:pt x="32" y="278"/>
                      </a:cubicBezTo>
                      <a:cubicBezTo>
                        <a:pt x="32" y="278"/>
                        <a:pt x="33" y="278"/>
                        <a:pt x="33" y="277"/>
                      </a:cubicBezTo>
                      <a:lnTo>
                        <a:pt x="34" y="276"/>
                      </a:lnTo>
                      <a:cubicBezTo>
                        <a:pt x="34" y="276"/>
                        <a:pt x="34" y="275"/>
                        <a:pt x="35" y="274"/>
                      </a:cubicBezTo>
                      <a:lnTo>
                        <a:pt x="35" y="273"/>
                      </a:lnTo>
                      <a:cubicBezTo>
                        <a:pt x="36" y="273"/>
                        <a:pt x="36" y="272"/>
                        <a:pt x="36" y="271"/>
                      </a:cubicBezTo>
                      <a:lnTo>
                        <a:pt x="36" y="270"/>
                      </a:lnTo>
                      <a:cubicBezTo>
                        <a:pt x="36" y="269"/>
                        <a:pt x="37" y="268"/>
                        <a:pt x="37" y="267"/>
                      </a:cubicBezTo>
                      <a:cubicBezTo>
                        <a:pt x="37" y="244"/>
                        <a:pt x="40" y="222"/>
                        <a:pt x="47" y="200"/>
                      </a:cubicBezTo>
                      <a:lnTo>
                        <a:pt x="47" y="199"/>
                      </a:lnTo>
                      <a:cubicBezTo>
                        <a:pt x="52" y="180"/>
                        <a:pt x="60" y="162"/>
                        <a:pt x="70" y="146"/>
                      </a:cubicBezTo>
                      <a:cubicBezTo>
                        <a:pt x="81" y="127"/>
                        <a:pt x="94" y="112"/>
                        <a:pt x="109" y="98"/>
                      </a:cubicBezTo>
                      <a:cubicBezTo>
                        <a:pt x="124" y="84"/>
                        <a:pt x="141" y="74"/>
                        <a:pt x="159" y="66"/>
                      </a:cubicBezTo>
                      <a:cubicBezTo>
                        <a:pt x="161" y="66"/>
                        <a:pt x="162" y="65"/>
                        <a:pt x="164" y="64"/>
                      </a:cubicBezTo>
                      <a:cubicBezTo>
                        <a:pt x="172" y="61"/>
                        <a:pt x="180" y="59"/>
                        <a:pt x="188" y="57"/>
                      </a:cubicBezTo>
                      <a:cubicBezTo>
                        <a:pt x="198" y="55"/>
                        <a:pt x="208" y="54"/>
                        <a:pt x="218" y="53"/>
                      </a:cubicBezTo>
                      <a:cubicBezTo>
                        <a:pt x="238" y="52"/>
                        <a:pt x="258" y="54"/>
                        <a:pt x="279" y="59"/>
                      </a:cubicBezTo>
                      <a:cubicBezTo>
                        <a:pt x="298" y="64"/>
                        <a:pt x="317" y="71"/>
                        <a:pt x="334" y="81"/>
                      </a:cubicBezTo>
                      <a:cubicBezTo>
                        <a:pt x="338" y="83"/>
                        <a:pt x="341" y="85"/>
                        <a:pt x="344" y="87"/>
                      </a:cubicBezTo>
                      <a:cubicBezTo>
                        <a:pt x="345" y="87"/>
                        <a:pt x="345" y="87"/>
                        <a:pt x="345" y="87"/>
                      </a:cubicBezTo>
                      <a:lnTo>
                        <a:pt x="346" y="87"/>
                      </a:lnTo>
                      <a:cubicBezTo>
                        <a:pt x="356" y="94"/>
                        <a:pt x="366" y="101"/>
                        <a:pt x="376" y="109"/>
                      </a:cubicBezTo>
                      <a:lnTo>
                        <a:pt x="376" y="109"/>
                      </a:lnTo>
                      <a:cubicBezTo>
                        <a:pt x="377" y="111"/>
                        <a:pt x="379" y="112"/>
                        <a:pt x="380" y="113"/>
                      </a:cubicBezTo>
                      <a:cubicBezTo>
                        <a:pt x="382" y="114"/>
                        <a:pt x="383" y="115"/>
                        <a:pt x="384" y="117"/>
                      </a:cubicBezTo>
                      <a:cubicBezTo>
                        <a:pt x="386" y="118"/>
                        <a:pt x="387" y="119"/>
                        <a:pt x="389" y="121"/>
                      </a:cubicBezTo>
                      <a:cubicBezTo>
                        <a:pt x="390" y="122"/>
                        <a:pt x="390" y="122"/>
                        <a:pt x="391" y="123"/>
                      </a:cubicBezTo>
                      <a:cubicBezTo>
                        <a:pt x="392" y="123"/>
                        <a:pt x="392" y="123"/>
                        <a:pt x="392" y="123"/>
                      </a:cubicBezTo>
                      <a:cubicBezTo>
                        <a:pt x="393" y="124"/>
                        <a:pt x="393" y="124"/>
                        <a:pt x="394" y="124"/>
                      </a:cubicBezTo>
                      <a:cubicBezTo>
                        <a:pt x="394" y="125"/>
                        <a:pt x="395" y="125"/>
                        <a:pt x="395" y="125"/>
                      </a:cubicBezTo>
                      <a:cubicBezTo>
                        <a:pt x="396" y="125"/>
                        <a:pt x="396" y="125"/>
                        <a:pt x="397" y="125"/>
                      </a:cubicBezTo>
                      <a:cubicBezTo>
                        <a:pt x="397" y="125"/>
                        <a:pt x="398" y="125"/>
                        <a:pt x="398" y="126"/>
                      </a:cubicBezTo>
                      <a:cubicBezTo>
                        <a:pt x="399" y="126"/>
                        <a:pt x="399" y="126"/>
                        <a:pt x="400" y="126"/>
                      </a:cubicBezTo>
                      <a:lnTo>
                        <a:pt x="401" y="126"/>
                      </a:lnTo>
                      <a:lnTo>
                        <a:pt x="402" y="126"/>
                      </a:lnTo>
                      <a:lnTo>
                        <a:pt x="403" y="126"/>
                      </a:lnTo>
                      <a:lnTo>
                        <a:pt x="404" y="125"/>
                      </a:lnTo>
                      <a:cubicBezTo>
                        <a:pt x="405" y="125"/>
                        <a:pt x="405" y="125"/>
                        <a:pt x="405" y="125"/>
                      </a:cubicBezTo>
                      <a:cubicBezTo>
                        <a:pt x="406" y="125"/>
                        <a:pt x="407" y="125"/>
                        <a:pt x="407" y="124"/>
                      </a:cubicBezTo>
                      <a:lnTo>
                        <a:pt x="408" y="124"/>
                      </a:lnTo>
                      <a:cubicBezTo>
                        <a:pt x="409" y="124"/>
                        <a:pt x="410" y="123"/>
                        <a:pt x="410" y="123"/>
                      </a:cubicBezTo>
                      <a:lnTo>
                        <a:pt x="410" y="123"/>
                      </a:lnTo>
                      <a:cubicBezTo>
                        <a:pt x="417" y="118"/>
                        <a:pt x="419" y="109"/>
                        <a:pt x="416" y="1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4" name="Google Shape;1364;p50"/>
                <p:cNvSpPr/>
                <p:nvPr/>
              </p:nvSpPr>
              <p:spPr>
                <a:xfrm>
                  <a:off x="3191400" y="3545280"/>
                  <a:ext cx="31320" cy="52560"/>
                </a:xfrm>
                <a:custGeom>
                  <a:avLst/>
                  <a:gdLst/>
                  <a:ahLst/>
                  <a:cxnLst/>
                  <a:rect l="l" t="t" r="r" b="b"/>
                  <a:pathLst>
                    <a:path w="87" h="146" extrusionOk="0">
                      <a:moveTo>
                        <a:pt x="4" y="57"/>
                      </a:moveTo>
                      <a:lnTo>
                        <a:pt x="29" y="119"/>
                      </a:lnTo>
                      <a:cubicBezTo>
                        <a:pt x="39" y="141"/>
                        <a:pt x="64" y="152"/>
                        <a:pt x="87" y="143"/>
                      </a:cubicBezTo>
                      <a:lnTo>
                        <a:pt x="27" y="0"/>
                      </a:lnTo>
                      <a:cubicBezTo>
                        <a:pt x="16" y="4"/>
                        <a:pt x="8" y="13"/>
                        <a:pt x="4" y="23"/>
                      </a:cubicBezTo>
                      <a:cubicBezTo>
                        <a:pt x="-1" y="34"/>
                        <a:pt x="-1" y="46"/>
                        <a:pt x="4" y="5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50"/>
                <p:cNvSpPr/>
                <p:nvPr/>
              </p:nvSpPr>
              <p:spPr>
                <a:xfrm>
                  <a:off x="3196080" y="3574080"/>
                  <a:ext cx="26640" cy="23760"/>
                </a:xfrm>
                <a:custGeom>
                  <a:avLst/>
                  <a:gdLst/>
                  <a:ahLst/>
                  <a:cxnLst/>
                  <a:rect l="l" t="t" r="r" b="b"/>
                  <a:pathLst>
                    <a:path w="74" h="66" extrusionOk="0">
                      <a:moveTo>
                        <a:pt x="0" y="0"/>
                      </a:moveTo>
                      <a:lnTo>
                        <a:pt x="16" y="39"/>
                      </a:lnTo>
                      <a:cubicBezTo>
                        <a:pt x="26" y="61"/>
                        <a:pt x="51" y="72"/>
                        <a:pt x="74" y="63"/>
                      </a:cubicBezTo>
                      <a:lnTo>
                        <a:pt x="52" y="10"/>
                      </a:lnTo>
                      <a:cubicBezTo>
                        <a:pt x="51" y="10"/>
                        <a:pt x="51" y="10"/>
                        <a:pt x="51" y="10"/>
                      </a:cubicBezTo>
                      <a:cubicBezTo>
                        <a:pt x="33" y="13"/>
                        <a:pt x="16" y="9"/>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50"/>
                <p:cNvSpPr/>
                <p:nvPr/>
              </p:nvSpPr>
              <p:spPr>
                <a:xfrm>
                  <a:off x="3190680" y="3544200"/>
                  <a:ext cx="32760" cy="54360"/>
                </a:xfrm>
                <a:custGeom>
                  <a:avLst/>
                  <a:gdLst/>
                  <a:ahLst/>
                  <a:cxnLst/>
                  <a:rect l="l" t="t" r="r" b="b"/>
                  <a:pathLst>
                    <a:path w="91" h="151" extrusionOk="0">
                      <a:moveTo>
                        <a:pt x="8" y="59"/>
                      </a:moveTo>
                      <a:lnTo>
                        <a:pt x="34" y="121"/>
                      </a:lnTo>
                      <a:cubicBezTo>
                        <a:pt x="42" y="141"/>
                        <a:pt x="65" y="151"/>
                        <a:pt x="85" y="144"/>
                      </a:cubicBezTo>
                      <a:lnTo>
                        <a:pt x="28" y="6"/>
                      </a:lnTo>
                      <a:cubicBezTo>
                        <a:pt x="19" y="10"/>
                        <a:pt x="12" y="18"/>
                        <a:pt x="8" y="27"/>
                      </a:cubicBezTo>
                      <a:cubicBezTo>
                        <a:pt x="4" y="37"/>
                        <a:pt x="4" y="49"/>
                        <a:pt x="8" y="59"/>
                      </a:cubicBezTo>
                      <a:moveTo>
                        <a:pt x="72" y="151"/>
                      </a:moveTo>
                      <a:cubicBezTo>
                        <a:pt x="54" y="151"/>
                        <a:pt x="37" y="141"/>
                        <a:pt x="29" y="123"/>
                      </a:cubicBezTo>
                      <a:lnTo>
                        <a:pt x="3" y="61"/>
                      </a:lnTo>
                      <a:cubicBezTo>
                        <a:pt x="-1" y="49"/>
                        <a:pt x="-1" y="37"/>
                        <a:pt x="3" y="25"/>
                      </a:cubicBezTo>
                      <a:cubicBezTo>
                        <a:pt x="8" y="14"/>
                        <a:pt x="17" y="5"/>
                        <a:pt x="28" y="0"/>
                      </a:cubicBezTo>
                      <a:cubicBezTo>
                        <a:pt x="30" y="0"/>
                        <a:pt x="31" y="0"/>
                        <a:pt x="31" y="2"/>
                      </a:cubicBezTo>
                      <a:lnTo>
                        <a:pt x="91" y="145"/>
                      </a:lnTo>
                      <a:cubicBezTo>
                        <a:pt x="91" y="146"/>
                        <a:pt x="91" y="147"/>
                        <a:pt x="90" y="148"/>
                      </a:cubicBezTo>
                      <a:cubicBezTo>
                        <a:pt x="84" y="150"/>
                        <a:pt x="78" y="151"/>
                        <a:pt x="72"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7" name="Google Shape;1367;p50"/>
                <p:cNvSpPr/>
                <p:nvPr/>
              </p:nvSpPr>
              <p:spPr>
                <a:xfrm>
                  <a:off x="3195720" y="3525480"/>
                  <a:ext cx="52560" cy="77760"/>
                </a:xfrm>
                <a:custGeom>
                  <a:avLst/>
                  <a:gdLst/>
                  <a:ahLst/>
                  <a:cxnLst/>
                  <a:rect l="l" t="t" r="r" b="b"/>
                  <a:pathLst>
                    <a:path w="146" h="216" extrusionOk="0">
                      <a:moveTo>
                        <a:pt x="2" y="63"/>
                      </a:moveTo>
                      <a:lnTo>
                        <a:pt x="59" y="201"/>
                      </a:lnTo>
                      <a:cubicBezTo>
                        <a:pt x="64" y="212"/>
                        <a:pt x="75" y="218"/>
                        <a:pt x="86" y="216"/>
                      </a:cubicBezTo>
                      <a:lnTo>
                        <a:pt x="146" y="203"/>
                      </a:lnTo>
                      <a:lnTo>
                        <a:pt x="62" y="0"/>
                      </a:lnTo>
                      <a:lnTo>
                        <a:pt x="11" y="33"/>
                      </a:lnTo>
                      <a:cubicBezTo>
                        <a:pt x="1" y="40"/>
                        <a:pt x="-3" y="52"/>
                        <a:pt x="2" y="63"/>
                      </a:cubicBezTo>
                      <a:close/>
                    </a:path>
                  </a:pathLst>
                </a:custGeom>
                <a:solidFill>
                  <a:schemeClr val="accent5"/>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50"/>
                <p:cNvSpPr/>
                <p:nvPr/>
              </p:nvSpPr>
              <p:spPr>
                <a:xfrm>
                  <a:off x="3196440" y="3545280"/>
                  <a:ext cx="14400" cy="13680"/>
                </a:xfrm>
                <a:custGeom>
                  <a:avLst/>
                  <a:gdLst/>
                  <a:ahLst/>
                  <a:cxnLst/>
                  <a:rect l="l" t="t" r="r" b="b"/>
                  <a:pathLst>
                    <a:path w="40" h="38" extrusionOk="0">
                      <a:moveTo>
                        <a:pt x="0" y="8"/>
                      </a:moveTo>
                      <a:lnTo>
                        <a:pt x="13" y="38"/>
                      </a:lnTo>
                      <a:lnTo>
                        <a:pt x="30" y="31"/>
                      </a:lnTo>
                      <a:cubicBezTo>
                        <a:pt x="34" y="29"/>
                        <a:pt x="37" y="26"/>
                        <a:pt x="39" y="22"/>
                      </a:cubicBezTo>
                      <a:cubicBezTo>
                        <a:pt x="41" y="18"/>
                        <a:pt x="41" y="14"/>
                        <a:pt x="39" y="10"/>
                      </a:cubicBezTo>
                      <a:cubicBezTo>
                        <a:pt x="36" y="1"/>
                        <a:pt x="26" y="-2"/>
                        <a:pt x="18" y="1"/>
                      </a:cubicBezTo>
                      <a:lnTo>
                        <a:pt x="0" y="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50"/>
                <p:cNvSpPr/>
                <p:nvPr/>
              </p:nvSpPr>
              <p:spPr>
                <a:xfrm>
                  <a:off x="3204360" y="3564360"/>
                  <a:ext cx="14400" cy="14040"/>
                </a:xfrm>
                <a:custGeom>
                  <a:avLst/>
                  <a:gdLst/>
                  <a:ahLst/>
                  <a:cxnLst/>
                  <a:rect l="l" t="t" r="r" b="b"/>
                  <a:pathLst>
                    <a:path w="40" h="39" extrusionOk="0">
                      <a:moveTo>
                        <a:pt x="0" y="9"/>
                      </a:moveTo>
                      <a:lnTo>
                        <a:pt x="13" y="39"/>
                      </a:lnTo>
                      <a:lnTo>
                        <a:pt x="30" y="32"/>
                      </a:lnTo>
                      <a:cubicBezTo>
                        <a:pt x="35" y="30"/>
                        <a:pt x="38" y="27"/>
                        <a:pt x="39" y="23"/>
                      </a:cubicBezTo>
                      <a:cubicBezTo>
                        <a:pt x="41" y="19"/>
                        <a:pt x="41" y="15"/>
                        <a:pt x="39" y="10"/>
                      </a:cubicBezTo>
                      <a:cubicBezTo>
                        <a:pt x="36" y="2"/>
                        <a:pt x="26" y="-2"/>
                        <a:pt x="18" y="2"/>
                      </a:cubicBezTo>
                      <a:lnTo>
                        <a:pt x="0" y="9"/>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50"/>
                <p:cNvSpPr/>
                <p:nvPr/>
              </p:nvSpPr>
              <p:spPr>
                <a:xfrm>
                  <a:off x="3212640" y="3583800"/>
                  <a:ext cx="14040" cy="14040"/>
                </a:xfrm>
                <a:custGeom>
                  <a:avLst/>
                  <a:gdLst/>
                  <a:ahLst/>
                  <a:cxnLst/>
                  <a:rect l="l" t="t" r="r" b="b"/>
                  <a:pathLst>
                    <a:path w="39" h="39" extrusionOk="0">
                      <a:moveTo>
                        <a:pt x="0" y="9"/>
                      </a:moveTo>
                      <a:lnTo>
                        <a:pt x="12" y="39"/>
                      </a:lnTo>
                      <a:lnTo>
                        <a:pt x="30" y="31"/>
                      </a:lnTo>
                      <a:cubicBezTo>
                        <a:pt x="34" y="30"/>
                        <a:pt x="37" y="26"/>
                        <a:pt x="38" y="23"/>
                      </a:cubicBezTo>
                      <a:cubicBezTo>
                        <a:pt x="40" y="19"/>
                        <a:pt x="40" y="14"/>
                        <a:pt x="38" y="10"/>
                      </a:cubicBezTo>
                      <a:cubicBezTo>
                        <a:pt x="35" y="2"/>
                        <a:pt x="26" y="-2"/>
                        <a:pt x="17" y="1"/>
                      </a:cubicBezTo>
                      <a:lnTo>
                        <a:pt x="0" y="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50"/>
                <p:cNvSpPr/>
                <p:nvPr/>
              </p:nvSpPr>
              <p:spPr>
                <a:xfrm>
                  <a:off x="3204720" y="3567960"/>
                  <a:ext cx="43560" cy="35280"/>
                </a:xfrm>
                <a:custGeom>
                  <a:avLst/>
                  <a:gdLst/>
                  <a:ahLst/>
                  <a:cxnLst/>
                  <a:rect l="l" t="t" r="r" b="b"/>
                  <a:pathLst>
                    <a:path w="121" h="98" extrusionOk="0">
                      <a:moveTo>
                        <a:pt x="0" y="0"/>
                      </a:moveTo>
                      <a:lnTo>
                        <a:pt x="34" y="83"/>
                      </a:lnTo>
                      <a:cubicBezTo>
                        <a:pt x="39" y="94"/>
                        <a:pt x="50" y="100"/>
                        <a:pt x="61" y="98"/>
                      </a:cubicBezTo>
                      <a:lnTo>
                        <a:pt x="121" y="85"/>
                      </a:lnTo>
                      <a:lnTo>
                        <a:pt x="96" y="24"/>
                      </a:lnTo>
                      <a:cubicBezTo>
                        <a:pt x="79" y="32"/>
                        <a:pt x="61" y="35"/>
                        <a:pt x="43" y="31"/>
                      </a:cubicBezTo>
                      <a:cubicBezTo>
                        <a:pt x="26" y="27"/>
                        <a:pt x="11" y="15"/>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2" name="Google Shape;1372;p50"/>
                <p:cNvSpPr/>
                <p:nvPr/>
              </p:nvSpPr>
              <p:spPr>
                <a:xfrm>
                  <a:off x="3195000" y="3524760"/>
                  <a:ext cx="54000" cy="79200"/>
                </a:xfrm>
                <a:custGeom>
                  <a:avLst/>
                  <a:gdLst/>
                  <a:ahLst/>
                  <a:cxnLst/>
                  <a:rect l="l" t="t" r="r" b="b"/>
                  <a:pathLst>
                    <a:path w="150" h="220" extrusionOk="0">
                      <a:moveTo>
                        <a:pt x="6" y="64"/>
                      </a:moveTo>
                      <a:lnTo>
                        <a:pt x="63" y="202"/>
                      </a:lnTo>
                      <a:cubicBezTo>
                        <a:pt x="67" y="212"/>
                        <a:pt x="78" y="217"/>
                        <a:pt x="88" y="215"/>
                      </a:cubicBezTo>
                      <a:lnTo>
                        <a:pt x="145" y="203"/>
                      </a:lnTo>
                      <a:lnTo>
                        <a:pt x="63" y="6"/>
                      </a:lnTo>
                      <a:lnTo>
                        <a:pt x="14" y="37"/>
                      </a:lnTo>
                      <a:cubicBezTo>
                        <a:pt x="5" y="43"/>
                        <a:pt x="2" y="54"/>
                        <a:pt x="6" y="64"/>
                      </a:cubicBezTo>
                      <a:moveTo>
                        <a:pt x="83" y="220"/>
                      </a:moveTo>
                      <a:cubicBezTo>
                        <a:pt x="73" y="220"/>
                        <a:pt x="63" y="214"/>
                        <a:pt x="59" y="204"/>
                      </a:cubicBezTo>
                      <a:lnTo>
                        <a:pt x="2" y="66"/>
                      </a:lnTo>
                      <a:cubicBezTo>
                        <a:pt x="-3" y="54"/>
                        <a:pt x="1" y="40"/>
                        <a:pt x="12" y="33"/>
                      </a:cubicBezTo>
                      <a:lnTo>
                        <a:pt x="63" y="0"/>
                      </a:lnTo>
                      <a:cubicBezTo>
                        <a:pt x="63" y="0"/>
                        <a:pt x="64" y="0"/>
                        <a:pt x="65" y="0"/>
                      </a:cubicBezTo>
                      <a:lnTo>
                        <a:pt x="66" y="1"/>
                      </a:lnTo>
                      <a:lnTo>
                        <a:pt x="150" y="204"/>
                      </a:lnTo>
                      <a:cubicBezTo>
                        <a:pt x="150" y="205"/>
                        <a:pt x="150" y="205"/>
                        <a:pt x="150" y="206"/>
                      </a:cubicBezTo>
                      <a:cubicBezTo>
                        <a:pt x="150" y="207"/>
                        <a:pt x="149" y="207"/>
                        <a:pt x="148" y="207"/>
                      </a:cubicBezTo>
                      <a:lnTo>
                        <a:pt x="89" y="220"/>
                      </a:lnTo>
                      <a:cubicBezTo>
                        <a:pt x="87" y="220"/>
                        <a:pt x="85" y="220"/>
                        <a:pt x="83" y="220"/>
                      </a:cubicBezTo>
                      <a:close/>
                    </a:path>
                  </a:pathLst>
                </a:custGeom>
                <a:solidFill>
                  <a:schemeClr val="dk1"/>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3" name="Google Shape;1373;p50"/>
                <p:cNvSpPr/>
                <p:nvPr/>
              </p:nvSpPr>
              <p:spPr>
                <a:xfrm>
                  <a:off x="3195720" y="3544560"/>
                  <a:ext cx="15840" cy="15480"/>
                </a:xfrm>
                <a:custGeom>
                  <a:avLst/>
                  <a:gdLst/>
                  <a:ahLst/>
                  <a:cxnLst/>
                  <a:rect l="l" t="t" r="r" b="b"/>
                  <a:pathLst>
                    <a:path w="44" h="43" extrusionOk="0">
                      <a:moveTo>
                        <a:pt x="5" y="12"/>
                      </a:moveTo>
                      <a:lnTo>
                        <a:pt x="16" y="37"/>
                      </a:lnTo>
                      <a:lnTo>
                        <a:pt x="31" y="31"/>
                      </a:lnTo>
                      <a:cubicBezTo>
                        <a:pt x="35" y="29"/>
                        <a:pt x="37" y="27"/>
                        <a:pt x="39" y="23"/>
                      </a:cubicBezTo>
                      <a:cubicBezTo>
                        <a:pt x="40" y="20"/>
                        <a:pt x="40" y="16"/>
                        <a:pt x="39" y="13"/>
                      </a:cubicBezTo>
                      <a:cubicBezTo>
                        <a:pt x="37" y="9"/>
                        <a:pt x="35" y="7"/>
                        <a:pt x="31" y="5"/>
                      </a:cubicBezTo>
                      <a:cubicBezTo>
                        <a:pt x="28" y="4"/>
                        <a:pt x="24" y="4"/>
                        <a:pt x="21" y="5"/>
                      </a:cubicBezTo>
                      <a:lnTo>
                        <a:pt x="5" y="12"/>
                      </a:lnTo>
                      <a:moveTo>
                        <a:pt x="15" y="43"/>
                      </a:moveTo>
                      <a:cubicBezTo>
                        <a:pt x="14" y="43"/>
                        <a:pt x="14" y="43"/>
                        <a:pt x="14" y="43"/>
                      </a:cubicBezTo>
                      <a:cubicBezTo>
                        <a:pt x="13" y="42"/>
                        <a:pt x="13" y="42"/>
                        <a:pt x="12" y="41"/>
                      </a:cubicBezTo>
                      <a:lnTo>
                        <a:pt x="0" y="11"/>
                      </a:lnTo>
                      <a:cubicBezTo>
                        <a:pt x="0" y="11"/>
                        <a:pt x="0" y="10"/>
                        <a:pt x="0" y="9"/>
                      </a:cubicBezTo>
                      <a:lnTo>
                        <a:pt x="1" y="8"/>
                      </a:lnTo>
                      <a:lnTo>
                        <a:pt x="19" y="1"/>
                      </a:lnTo>
                      <a:cubicBezTo>
                        <a:pt x="23" y="-1"/>
                        <a:pt x="28" y="-1"/>
                        <a:pt x="33" y="1"/>
                      </a:cubicBezTo>
                      <a:cubicBezTo>
                        <a:pt x="38" y="3"/>
                        <a:pt x="41" y="6"/>
                        <a:pt x="43" y="11"/>
                      </a:cubicBezTo>
                      <a:cubicBezTo>
                        <a:pt x="45" y="15"/>
                        <a:pt x="45" y="21"/>
                        <a:pt x="43" y="25"/>
                      </a:cubicBezTo>
                      <a:cubicBezTo>
                        <a:pt x="41" y="30"/>
                        <a:pt x="38" y="33"/>
                        <a:pt x="33" y="35"/>
                      </a:cubicBez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4" name="Google Shape;1374;p50"/>
                <p:cNvSpPr/>
                <p:nvPr/>
              </p:nvSpPr>
              <p:spPr>
                <a:xfrm>
                  <a:off x="3203640" y="3563640"/>
                  <a:ext cx="15840" cy="15480"/>
                </a:xfrm>
                <a:custGeom>
                  <a:avLst/>
                  <a:gdLst/>
                  <a:ahLst/>
                  <a:cxnLst/>
                  <a:rect l="l" t="t" r="r" b="b"/>
                  <a:pathLst>
                    <a:path w="44" h="43" extrusionOk="0">
                      <a:moveTo>
                        <a:pt x="5" y="12"/>
                      </a:moveTo>
                      <a:lnTo>
                        <a:pt x="16" y="38"/>
                      </a:lnTo>
                      <a:lnTo>
                        <a:pt x="32" y="32"/>
                      </a:lnTo>
                      <a:cubicBezTo>
                        <a:pt x="35" y="30"/>
                        <a:pt x="38" y="27"/>
                        <a:pt x="39" y="24"/>
                      </a:cubicBezTo>
                      <a:cubicBezTo>
                        <a:pt x="40" y="21"/>
                        <a:pt x="40" y="17"/>
                        <a:pt x="39" y="13"/>
                      </a:cubicBezTo>
                      <a:cubicBezTo>
                        <a:pt x="38" y="10"/>
                        <a:pt x="35" y="7"/>
                        <a:pt x="31" y="6"/>
                      </a:cubicBezTo>
                      <a:cubicBezTo>
                        <a:pt x="28" y="4"/>
                        <a:pt x="24" y="4"/>
                        <a:pt x="21" y="6"/>
                      </a:cubicBezTo>
                      <a:lnTo>
                        <a:pt x="5" y="12"/>
                      </a:lnTo>
                      <a:moveTo>
                        <a:pt x="15" y="43"/>
                      </a:moveTo>
                      <a:cubicBezTo>
                        <a:pt x="14" y="43"/>
                        <a:pt x="13" y="43"/>
                        <a:pt x="13" y="42"/>
                      </a:cubicBezTo>
                      <a:lnTo>
                        <a:pt x="0" y="12"/>
                      </a:lnTo>
                      <a:cubicBezTo>
                        <a:pt x="0" y="11"/>
                        <a:pt x="0" y="9"/>
                        <a:pt x="1" y="9"/>
                      </a:cubicBezTo>
                      <a:lnTo>
                        <a:pt x="19" y="1"/>
                      </a:lnTo>
                      <a:cubicBezTo>
                        <a:pt x="24" y="-1"/>
                        <a:pt x="29" y="-1"/>
                        <a:pt x="33" y="1"/>
                      </a:cubicBezTo>
                      <a:cubicBezTo>
                        <a:pt x="38" y="3"/>
                        <a:pt x="42" y="7"/>
                        <a:pt x="43" y="11"/>
                      </a:cubicBezTo>
                      <a:cubicBezTo>
                        <a:pt x="45" y="16"/>
                        <a:pt x="45" y="21"/>
                        <a:pt x="43" y="26"/>
                      </a:cubicBezTo>
                      <a:cubicBezTo>
                        <a:pt x="42" y="30"/>
                        <a:pt x="38" y="34"/>
                        <a:pt x="33" y="36"/>
                      </a:cubicBezTo>
                      <a:lnTo>
                        <a:pt x="16" y="43"/>
                      </a:lnTo>
                      <a:cubicBezTo>
                        <a:pt x="15" y="43"/>
                        <a:pt x="15" y="43"/>
                        <a:pt x="15"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5" name="Google Shape;1375;p50"/>
                <p:cNvSpPr/>
                <p:nvPr/>
              </p:nvSpPr>
              <p:spPr>
                <a:xfrm>
                  <a:off x="3211560" y="3583080"/>
                  <a:ext cx="16200" cy="15480"/>
                </a:xfrm>
                <a:custGeom>
                  <a:avLst/>
                  <a:gdLst/>
                  <a:ahLst/>
                  <a:cxnLst/>
                  <a:rect l="l" t="t" r="r" b="b"/>
                  <a:pathLst>
                    <a:path w="45" h="43" extrusionOk="0">
                      <a:moveTo>
                        <a:pt x="6" y="12"/>
                      </a:moveTo>
                      <a:lnTo>
                        <a:pt x="16" y="38"/>
                      </a:lnTo>
                      <a:lnTo>
                        <a:pt x="32" y="31"/>
                      </a:lnTo>
                      <a:cubicBezTo>
                        <a:pt x="35" y="30"/>
                        <a:pt x="38" y="27"/>
                        <a:pt x="39" y="24"/>
                      </a:cubicBezTo>
                      <a:cubicBezTo>
                        <a:pt x="41" y="20"/>
                        <a:pt x="41" y="16"/>
                        <a:pt x="39" y="13"/>
                      </a:cubicBezTo>
                      <a:cubicBezTo>
                        <a:pt x="36" y="6"/>
                        <a:pt x="28" y="2"/>
                        <a:pt x="21" y="5"/>
                      </a:cubicBezTo>
                      <a:lnTo>
                        <a:pt x="6" y="12"/>
                      </a:lnTo>
                      <a:moveTo>
                        <a:pt x="15" y="43"/>
                      </a:moveTo>
                      <a:cubicBezTo>
                        <a:pt x="14" y="43"/>
                        <a:pt x="13" y="43"/>
                        <a:pt x="13" y="42"/>
                      </a:cubicBezTo>
                      <a:lnTo>
                        <a:pt x="0" y="11"/>
                      </a:lnTo>
                      <a:lnTo>
                        <a:pt x="0" y="10"/>
                      </a:lnTo>
                      <a:cubicBezTo>
                        <a:pt x="1" y="9"/>
                        <a:pt x="1" y="9"/>
                        <a:pt x="2" y="8"/>
                      </a:cubicBezTo>
                      <a:lnTo>
                        <a:pt x="19" y="1"/>
                      </a:lnTo>
                      <a:cubicBezTo>
                        <a:pt x="29" y="-3"/>
                        <a:pt x="40" y="2"/>
                        <a:pt x="44" y="11"/>
                      </a:cubicBezTo>
                      <a:cubicBezTo>
                        <a:pt x="46" y="16"/>
                        <a:pt x="46" y="21"/>
                        <a:pt x="44" y="25"/>
                      </a:cubicBezTo>
                      <a:cubicBezTo>
                        <a:pt x="42" y="30"/>
                        <a:pt x="38" y="34"/>
                        <a:pt x="34" y="36"/>
                      </a:cubicBezTo>
                      <a:lnTo>
                        <a:pt x="16" y="43"/>
                      </a:ln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6" name="Google Shape;1376;p50"/>
                <p:cNvSpPr/>
                <p:nvPr/>
              </p:nvSpPr>
              <p:spPr>
                <a:xfrm>
                  <a:off x="3213000" y="3519720"/>
                  <a:ext cx="48960" cy="81000"/>
                </a:xfrm>
                <a:custGeom>
                  <a:avLst/>
                  <a:gdLst/>
                  <a:ahLst/>
                  <a:cxnLst/>
                  <a:rect l="l" t="t" r="r" b="b"/>
                  <a:pathLst>
                    <a:path w="136" h="225" extrusionOk="0">
                      <a:moveTo>
                        <a:pt x="3" y="50"/>
                      </a:moveTo>
                      <a:lnTo>
                        <a:pt x="66" y="202"/>
                      </a:lnTo>
                      <a:cubicBezTo>
                        <a:pt x="74" y="221"/>
                        <a:pt x="95" y="230"/>
                        <a:pt x="114" y="222"/>
                      </a:cubicBezTo>
                      <a:cubicBezTo>
                        <a:pt x="133" y="214"/>
                        <a:pt x="141" y="193"/>
                        <a:pt x="134" y="174"/>
                      </a:cubicBezTo>
                      <a:lnTo>
                        <a:pt x="71" y="22"/>
                      </a:lnTo>
                      <a:cubicBezTo>
                        <a:pt x="67" y="13"/>
                        <a:pt x="60" y="6"/>
                        <a:pt x="51" y="3"/>
                      </a:cubicBezTo>
                      <a:cubicBezTo>
                        <a:pt x="42" y="-1"/>
                        <a:pt x="32" y="-1"/>
                        <a:pt x="23" y="3"/>
                      </a:cubicBezTo>
                      <a:cubicBezTo>
                        <a:pt x="5" y="10"/>
                        <a:pt x="-4" y="32"/>
                        <a:pt x="3" y="50"/>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50"/>
                <p:cNvSpPr/>
                <p:nvPr/>
              </p:nvSpPr>
              <p:spPr>
                <a:xfrm>
                  <a:off x="3222720" y="3525480"/>
                  <a:ext cx="29880" cy="69480"/>
                </a:xfrm>
                <a:custGeom>
                  <a:avLst/>
                  <a:gdLst/>
                  <a:ahLst/>
                  <a:cxnLst/>
                  <a:rect l="l" t="t" r="r" b="b"/>
                  <a:pathLst>
                    <a:path w="83" h="193" extrusionOk="0">
                      <a:moveTo>
                        <a:pt x="4" y="1"/>
                      </a:moveTo>
                      <a:cubicBezTo>
                        <a:pt x="19" y="32"/>
                        <a:pt x="33" y="63"/>
                        <a:pt x="46" y="94"/>
                      </a:cubicBezTo>
                      <a:cubicBezTo>
                        <a:pt x="59" y="126"/>
                        <a:pt x="72" y="158"/>
                        <a:pt x="83" y="190"/>
                      </a:cubicBezTo>
                      <a:cubicBezTo>
                        <a:pt x="83" y="191"/>
                        <a:pt x="83" y="192"/>
                        <a:pt x="81" y="193"/>
                      </a:cubicBezTo>
                      <a:cubicBezTo>
                        <a:pt x="80" y="193"/>
                        <a:pt x="79" y="193"/>
                        <a:pt x="79" y="192"/>
                      </a:cubicBezTo>
                      <a:cubicBezTo>
                        <a:pt x="64" y="161"/>
                        <a:pt x="50" y="129"/>
                        <a:pt x="37" y="98"/>
                      </a:cubicBezTo>
                      <a:cubicBezTo>
                        <a:pt x="24" y="67"/>
                        <a:pt x="12" y="35"/>
                        <a:pt x="0" y="3"/>
                      </a:cubicBezTo>
                      <a:cubicBezTo>
                        <a:pt x="0" y="2"/>
                        <a:pt x="1" y="0"/>
                        <a:pt x="2" y="0"/>
                      </a:cubicBezTo>
                      <a:cubicBezTo>
                        <a:pt x="3" y="0"/>
                        <a:pt x="4" y="0"/>
                        <a:pt x="4"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8" name="Google Shape;1378;p50"/>
                <p:cNvSpPr/>
                <p:nvPr/>
              </p:nvSpPr>
              <p:spPr>
                <a:xfrm>
                  <a:off x="3216960" y="3544200"/>
                  <a:ext cx="45000" cy="56520"/>
                </a:xfrm>
                <a:custGeom>
                  <a:avLst/>
                  <a:gdLst/>
                  <a:ahLst/>
                  <a:cxnLst/>
                  <a:rect l="l" t="t" r="r" b="b"/>
                  <a:pathLst>
                    <a:path w="125" h="157" extrusionOk="0">
                      <a:moveTo>
                        <a:pt x="0" y="0"/>
                      </a:moveTo>
                      <a:lnTo>
                        <a:pt x="55" y="134"/>
                      </a:lnTo>
                      <a:cubicBezTo>
                        <a:pt x="63" y="153"/>
                        <a:pt x="84" y="162"/>
                        <a:pt x="103" y="154"/>
                      </a:cubicBezTo>
                      <a:cubicBezTo>
                        <a:pt x="122" y="146"/>
                        <a:pt x="130" y="125"/>
                        <a:pt x="123" y="106"/>
                      </a:cubicBezTo>
                      <a:lnTo>
                        <a:pt x="117" y="91"/>
                      </a:lnTo>
                      <a:cubicBezTo>
                        <a:pt x="113" y="91"/>
                        <a:pt x="110" y="91"/>
                        <a:pt x="107" y="91"/>
                      </a:cubicBezTo>
                      <a:cubicBezTo>
                        <a:pt x="77" y="89"/>
                        <a:pt x="49" y="71"/>
                        <a:pt x="30" y="47"/>
                      </a:cubicBezTo>
                      <a:cubicBezTo>
                        <a:pt x="18" y="33"/>
                        <a:pt x="8" y="17"/>
                        <a:pt x="0" y="0"/>
                      </a:cubicBez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9" name="Google Shape;1379;p50"/>
                <p:cNvSpPr/>
                <p:nvPr/>
              </p:nvSpPr>
              <p:spPr>
                <a:xfrm>
                  <a:off x="3231720" y="3528000"/>
                  <a:ext cx="15120" cy="34200"/>
                </a:xfrm>
                <a:custGeom>
                  <a:avLst/>
                  <a:gdLst/>
                  <a:ahLst/>
                  <a:cxnLst/>
                  <a:rect l="l" t="t" r="r" b="b"/>
                  <a:pathLst>
                    <a:path w="42" h="95" extrusionOk="0">
                      <a:moveTo>
                        <a:pt x="16" y="23"/>
                      </a:moveTo>
                      <a:cubicBezTo>
                        <a:pt x="24" y="42"/>
                        <a:pt x="36" y="71"/>
                        <a:pt x="42" y="92"/>
                      </a:cubicBezTo>
                      <a:cubicBezTo>
                        <a:pt x="43" y="95"/>
                        <a:pt x="39" y="96"/>
                        <a:pt x="38" y="94"/>
                      </a:cubicBezTo>
                      <a:cubicBezTo>
                        <a:pt x="25" y="71"/>
                        <a:pt x="8" y="29"/>
                        <a:pt x="0" y="3"/>
                      </a:cubicBezTo>
                      <a:cubicBezTo>
                        <a:pt x="0" y="2"/>
                        <a:pt x="1" y="1"/>
                        <a:pt x="2" y="0"/>
                      </a:cubicBezTo>
                      <a:cubicBezTo>
                        <a:pt x="4" y="0"/>
                        <a:pt x="5" y="0"/>
                        <a:pt x="16"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50"/>
                <p:cNvSpPr/>
                <p:nvPr/>
              </p:nvSpPr>
              <p:spPr>
                <a:xfrm>
                  <a:off x="3212280" y="3519000"/>
                  <a:ext cx="50760" cy="82440"/>
                </a:xfrm>
                <a:custGeom>
                  <a:avLst/>
                  <a:gdLst/>
                  <a:ahLst/>
                  <a:cxnLst/>
                  <a:rect l="l" t="t" r="r" b="b"/>
                  <a:pathLst>
                    <a:path w="141" h="229" extrusionOk="0">
                      <a:moveTo>
                        <a:pt x="8" y="51"/>
                      </a:moveTo>
                      <a:lnTo>
                        <a:pt x="71" y="203"/>
                      </a:lnTo>
                      <a:cubicBezTo>
                        <a:pt x="74" y="212"/>
                        <a:pt x="81" y="218"/>
                        <a:pt x="89" y="222"/>
                      </a:cubicBezTo>
                      <a:cubicBezTo>
                        <a:pt x="98" y="225"/>
                        <a:pt x="107" y="225"/>
                        <a:pt x="115" y="222"/>
                      </a:cubicBezTo>
                      <a:cubicBezTo>
                        <a:pt x="124" y="218"/>
                        <a:pt x="130" y="212"/>
                        <a:pt x="134" y="203"/>
                      </a:cubicBezTo>
                      <a:cubicBezTo>
                        <a:pt x="137" y="195"/>
                        <a:pt x="137" y="186"/>
                        <a:pt x="133" y="177"/>
                      </a:cubicBezTo>
                      <a:lnTo>
                        <a:pt x="71" y="25"/>
                      </a:lnTo>
                      <a:cubicBezTo>
                        <a:pt x="67" y="17"/>
                        <a:pt x="61" y="10"/>
                        <a:pt x="52" y="7"/>
                      </a:cubicBezTo>
                      <a:cubicBezTo>
                        <a:pt x="44" y="4"/>
                        <a:pt x="34" y="4"/>
                        <a:pt x="26" y="7"/>
                      </a:cubicBezTo>
                      <a:cubicBezTo>
                        <a:pt x="9" y="14"/>
                        <a:pt x="0" y="34"/>
                        <a:pt x="8" y="51"/>
                      </a:cubicBezTo>
                      <a:moveTo>
                        <a:pt x="102" y="229"/>
                      </a:moveTo>
                      <a:cubicBezTo>
                        <a:pt x="97" y="229"/>
                        <a:pt x="92" y="228"/>
                        <a:pt x="87" y="226"/>
                      </a:cubicBezTo>
                      <a:cubicBezTo>
                        <a:pt x="78" y="222"/>
                        <a:pt x="70" y="215"/>
                        <a:pt x="66" y="205"/>
                      </a:cubicBezTo>
                      <a:lnTo>
                        <a:pt x="3" y="53"/>
                      </a:lnTo>
                      <a:cubicBezTo>
                        <a:pt x="-5" y="33"/>
                        <a:pt x="4" y="11"/>
                        <a:pt x="24" y="3"/>
                      </a:cubicBezTo>
                      <a:cubicBezTo>
                        <a:pt x="34" y="-1"/>
                        <a:pt x="44" y="-1"/>
                        <a:pt x="54" y="3"/>
                      </a:cubicBezTo>
                      <a:cubicBezTo>
                        <a:pt x="63" y="6"/>
                        <a:pt x="71" y="14"/>
                        <a:pt x="75" y="24"/>
                      </a:cubicBezTo>
                      <a:lnTo>
                        <a:pt x="138" y="175"/>
                      </a:lnTo>
                      <a:cubicBezTo>
                        <a:pt x="142" y="185"/>
                        <a:pt x="142" y="195"/>
                        <a:pt x="138" y="205"/>
                      </a:cubicBezTo>
                      <a:cubicBezTo>
                        <a:pt x="134" y="215"/>
                        <a:pt x="127" y="222"/>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1" name="Google Shape;1381;p50"/>
                <p:cNvSpPr/>
                <p:nvPr/>
              </p:nvSpPr>
              <p:spPr>
                <a:xfrm>
                  <a:off x="3323160" y="3493440"/>
                  <a:ext cx="30960" cy="52560"/>
                </a:xfrm>
                <a:custGeom>
                  <a:avLst/>
                  <a:gdLst/>
                  <a:ahLst/>
                  <a:cxnLst/>
                  <a:rect l="l" t="t" r="r" b="b"/>
                  <a:pathLst>
                    <a:path w="86" h="146" extrusionOk="0">
                      <a:moveTo>
                        <a:pt x="57" y="27"/>
                      </a:moveTo>
                      <a:lnTo>
                        <a:pt x="83" y="89"/>
                      </a:lnTo>
                      <a:cubicBezTo>
                        <a:pt x="92" y="111"/>
                        <a:pt x="81" y="137"/>
                        <a:pt x="59" y="146"/>
                      </a:cubicBezTo>
                      <a:lnTo>
                        <a:pt x="0" y="3"/>
                      </a:lnTo>
                      <a:cubicBezTo>
                        <a:pt x="11" y="-2"/>
                        <a:pt x="23" y="-1"/>
                        <a:pt x="33" y="3"/>
                      </a:cubicBezTo>
                      <a:cubicBezTo>
                        <a:pt x="44" y="7"/>
                        <a:pt x="52" y="16"/>
                        <a:pt x="57" y="2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50"/>
                <p:cNvSpPr/>
                <p:nvPr/>
              </p:nvSpPr>
              <p:spPr>
                <a:xfrm>
                  <a:off x="3336480" y="3511440"/>
                  <a:ext cx="17640" cy="34560"/>
                </a:xfrm>
                <a:custGeom>
                  <a:avLst/>
                  <a:gdLst/>
                  <a:ahLst/>
                  <a:cxnLst/>
                  <a:rect l="l" t="t" r="r" b="b"/>
                  <a:pathLst>
                    <a:path w="49" h="96" extrusionOk="0">
                      <a:moveTo>
                        <a:pt x="30" y="0"/>
                      </a:moveTo>
                      <a:lnTo>
                        <a:pt x="46" y="39"/>
                      </a:lnTo>
                      <a:cubicBezTo>
                        <a:pt x="55" y="61"/>
                        <a:pt x="44" y="87"/>
                        <a:pt x="22" y="96"/>
                      </a:cubicBezTo>
                      <a:lnTo>
                        <a:pt x="0" y="43"/>
                      </a:lnTo>
                      <a:cubicBezTo>
                        <a:pt x="1" y="43"/>
                        <a:pt x="1" y="43"/>
                        <a:pt x="1" y="43"/>
                      </a:cubicBezTo>
                      <a:cubicBezTo>
                        <a:pt x="16" y="33"/>
                        <a:pt x="25" y="17"/>
                        <a:pt x="3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50"/>
                <p:cNvSpPr/>
                <p:nvPr/>
              </p:nvSpPr>
              <p:spPr>
                <a:xfrm>
                  <a:off x="3322080" y="3492360"/>
                  <a:ext cx="33120" cy="54360"/>
                </a:xfrm>
                <a:custGeom>
                  <a:avLst/>
                  <a:gdLst/>
                  <a:ahLst/>
                  <a:cxnLst/>
                  <a:rect l="l" t="t" r="r" b="b"/>
                  <a:pathLst>
                    <a:path w="92" h="151" extrusionOk="0">
                      <a:moveTo>
                        <a:pt x="6" y="7"/>
                      </a:moveTo>
                      <a:lnTo>
                        <a:pt x="63" y="146"/>
                      </a:lnTo>
                      <a:cubicBezTo>
                        <a:pt x="73" y="141"/>
                        <a:pt x="80" y="134"/>
                        <a:pt x="84" y="124"/>
                      </a:cubicBezTo>
                      <a:cubicBezTo>
                        <a:pt x="88" y="114"/>
                        <a:pt x="88" y="103"/>
                        <a:pt x="84" y="93"/>
                      </a:cubicBezTo>
                      <a:lnTo>
                        <a:pt x="58" y="31"/>
                      </a:lnTo>
                      <a:lnTo>
                        <a:pt x="58" y="31"/>
                      </a:lnTo>
                      <a:cubicBezTo>
                        <a:pt x="54" y="20"/>
                        <a:pt x="46" y="12"/>
                        <a:pt x="35" y="8"/>
                      </a:cubicBezTo>
                      <a:cubicBezTo>
                        <a:pt x="26" y="4"/>
                        <a:pt x="16" y="4"/>
                        <a:pt x="6" y="7"/>
                      </a:cubicBezTo>
                      <a:moveTo>
                        <a:pt x="62" y="151"/>
                      </a:moveTo>
                      <a:cubicBezTo>
                        <a:pt x="61" y="151"/>
                        <a:pt x="60" y="151"/>
                        <a:pt x="60" y="150"/>
                      </a:cubicBezTo>
                      <a:lnTo>
                        <a:pt x="1" y="7"/>
                      </a:lnTo>
                      <a:cubicBezTo>
                        <a:pt x="0" y="6"/>
                        <a:pt x="1" y="4"/>
                        <a:pt x="2" y="4"/>
                      </a:cubicBezTo>
                      <a:cubicBezTo>
                        <a:pt x="13" y="-1"/>
                        <a:pt x="26" y="-1"/>
                        <a:pt x="37" y="4"/>
                      </a:cubicBezTo>
                      <a:cubicBezTo>
                        <a:pt x="49" y="8"/>
                        <a:pt x="57" y="17"/>
                        <a:pt x="62" y="29"/>
                      </a:cubicBezTo>
                      <a:lnTo>
                        <a:pt x="62" y="29"/>
                      </a:lnTo>
                      <a:lnTo>
                        <a:pt x="88" y="91"/>
                      </a:lnTo>
                      <a:cubicBezTo>
                        <a:pt x="98" y="114"/>
                        <a:pt x="87" y="141"/>
                        <a:pt x="63" y="151"/>
                      </a:cubicBezTo>
                      <a:lnTo>
                        <a:pt x="62" y="151"/>
                      </a:ln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4" name="Google Shape;1384;p50"/>
                <p:cNvSpPr/>
                <p:nvPr/>
              </p:nvSpPr>
              <p:spPr>
                <a:xfrm>
                  <a:off x="3297240" y="3488040"/>
                  <a:ext cx="52560" cy="77400"/>
                </a:xfrm>
                <a:custGeom>
                  <a:avLst/>
                  <a:gdLst/>
                  <a:ahLst/>
                  <a:cxnLst/>
                  <a:rect l="l" t="t" r="r" b="b"/>
                  <a:pathLst>
                    <a:path w="146" h="215" extrusionOk="0">
                      <a:moveTo>
                        <a:pt x="87" y="14"/>
                      </a:moveTo>
                      <a:lnTo>
                        <a:pt x="145" y="153"/>
                      </a:lnTo>
                      <a:cubicBezTo>
                        <a:pt x="149" y="164"/>
                        <a:pt x="145" y="176"/>
                        <a:pt x="136" y="182"/>
                      </a:cubicBezTo>
                      <a:lnTo>
                        <a:pt x="85" y="215"/>
                      </a:lnTo>
                      <a:lnTo>
                        <a:pt x="0" y="13"/>
                      </a:lnTo>
                      <a:lnTo>
                        <a:pt x="60" y="0"/>
                      </a:lnTo>
                      <a:cubicBezTo>
                        <a:pt x="71" y="-2"/>
                        <a:pt x="83" y="4"/>
                        <a:pt x="87" y="14"/>
                      </a:cubicBezTo>
                      <a:close/>
                    </a:path>
                  </a:pathLst>
                </a:custGeom>
                <a:solidFill>
                  <a:schemeClr val="accent5"/>
                </a:solidFill>
                <a:ln>
                  <a:noFill/>
                </a:ln>
              </p:spPr>
              <p:txBody>
                <a:bodyPr spcFirstLastPara="1" wrap="square" lIns="90000" tIns="32400" rIns="90000" bIns="32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50"/>
                <p:cNvSpPr/>
                <p:nvPr/>
              </p:nvSpPr>
              <p:spPr>
                <a:xfrm>
                  <a:off x="3318480" y="3493440"/>
                  <a:ext cx="14760" cy="14040"/>
                </a:xfrm>
                <a:custGeom>
                  <a:avLst/>
                  <a:gdLst/>
                  <a:ahLst/>
                  <a:cxnLst/>
                  <a:rect l="l" t="t" r="r" b="b"/>
                  <a:pathLst>
                    <a:path w="41" h="39" extrusionOk="0">
                      <a:moveTo>
                        <a:pt x="28" y="0"/>
                      </a:moveTo>
                      <a:lnTo>
                        <a:pt x="41" y="30"/>
                      </a:lnTo>
                      <a:lnTo>
                        <a:pt x="23" y="37"/>
                      </a:lnTo>
                      <a:cubicBezTo>
                        <a:pt x="19" y="39"/>
                        <a:pt x="15" y="39"/>
                        <a:pt x="11" y="37"/>
                      </a:cubicBezTo>
                      <a:cubicBezTo>
                        <a:pt x="7" y="36"/>
                        <a:pt x="4" y="33"/>
                        <a:pt x="2" y="29"/>
                      </a:cubicBezTo>
                      <a:cubicBezTo>
                        <a:pt x="-2" y="20"/>
                        <a:pt x="2" y="11"/>
                        <a:pt x="11" y="7"/>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50"/>
                <p:cNvSpPr/>
                <p:nvPr/>
              </p:nvSpPr>
              <p:spPr>
                <a:xfrm>
                  <a:off x="3326760" y="3512520"/>
                  <a:ext cx="14400" cy="14400"/>
                </a:xfrm>
                <a:custGeom>
                  <a:avLst/>
                  <a:gdLst/>
                  <a:ahLst/>
                  <a:cxnLst/>
                  <a:rect l="l" t="t" r="r" b="b"/>
                  <a:pathLst>
                    <a:path w="40" h="40" extrusionOk="0">
                      <a:moveTo>
                        <a:pt x="28" y="0"/>
                      </a:moveTo>
                      <a:lnTo>
                        <a:pt x="40" y="31"/>
                      </a:lnTo>
                      <a:lnTo>
                        <a:pt x="22" y="38"/>
                      </a:lnTo>
                      <a:cubicBezTo>
                        <a:pt x="18" y="40"/>
                        <a:pt x="14" y="40"/>
                        <a:pt x="10" y="38"/>
                      </a:cubicBezTo>
                      <a:cubicBezTo>
                        <a:pt x="6" y="36"/>
                        <a:pt x="3" y="33"/>
                        <a:pt x="1" y="29"/>
                      </a:cubicBezTo>
                      <a:cubicBezTo>
                        <a:pt x="-2" y="21"/>
                        <a:pt x="2" y="11"/>
                        <a:pt x="10" y="8"/>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50"/>
                <p:cNvSpPr/>
                <p:nvPr/>
              </p:nvSpPr>
              <p:spPr>
                <a:xfrm>
                  <a:off x="3334680" y="3531960"/>
                  <a:ext cx="14400" cy="14040"/>
                </a:xfrm>
                <a:custGeom>
                  <a:avLst/>
                  <a:gdLst/>
                  <a:ahLst/>
                  <a:cxnLst/>
                  <a:rect l="l" t="t" r="r" b="b"/>
                  <a:pathLst>
                    <a:path w="40" h="39" extrusionOk="0">
                      <a:moveTo>
                        <a:pt x="28" y="0"/>
                      </a:moveTo>
                      <a:lnTo>
                        <a:pt x="40" y="30"/>
                      </a:lnTo>
                      <a:lnTo>
                        <a:pt x="23" y="38"/>
                      </a:lnTo>
                      <a:cubicBezTo>
                        <a:pt x="19" y="39"/>
                        <a:pt x="14" y="39"/>
                        <a:pt x="10" y="38"/>
                      </a:cubicBezTo>
                      <a:cubicBezTo>
                        <a:pt x="6" y="36"/>
                        <a:pt x="3" y="33"/>
                        <a:pt x="1" y="29"/>
                      </a:cubicBezTo>
                      <a:cubicBezTo>
                        <a:pt x="-2" y="20"/>
                        <a:pt x="2" y="11"/>
                        <a:pt x="10" y="7"/>
                      </a:cubicBezTo>
                      <a:lnTo>
                        <a:pt x="28"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50"/>
                <p:cNvSpPr/>
                <p:nvPr/>
              </p:nvSpPr>
              <p:spPr>
                <a:xfrm>
                  <a:off x="3318480" y="3513240"/>
                  <a:ext cx="31320" cy="52200"/>
                </a:xfrm>
                <a:custGeom>
                  <a:avLst/>
                  <a:gdLst/>
                  <a:ahLst/>
                  <a:cxnLst/>
                  <a:rect l="l" t="t" r="r" b="b"/>
                  <a:pathLst>
                    <a:path w="87" h="145" extrusionOk="0">
                      <a:moveTo>
                        <a:pt x="51" y="0"/>
                      </a:moveTo>
                      <a:lnTo>
                        <a:pt x="86" y="83"/>
                      </a:lnTo>
                      <a:cubicBezTo>
                        <a:pt x="90" y="94"/>
                        <a:pt x="86" y="106"/>
                        <a:pt x="77" y="112"/>
                      </a:cubicBezTo>
                      <a:lnTo>
                        <a:pt x="26" y="145"/>
                      </a:lnTo>
                      <a:lnTo>
                        <a:pt x="0" y="85"/>
                      </a:lnTo>
                      <a:cubicBezTo>
                        <a:pt x="18" y="78"/>
                        <a:pt x="33" y="68"/>
                        <a:pt x="42" y="52"/>
                      </a:cubicBezTo>
                      <a:cubicBezTo>
                        <a:pt x="52" y="37"/>
                        <a:pt x="54" y="18"/>
                        <a:pt x="51" y="0"/>
                      </a:cubicBez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9" name="Google Shape;1389;p50"/>
                <p:cNvSpPr/>
                <p:nvPr/>
              </p:nvSpPr>
              <p:spPr>
                <a:xfrm>
                  <a:off x="3296520" y="3486960"/>
                  <a:ext cx="54360" cy="79560"/>
                </a:xfrm>
                <a:custGeom>
                  <a:avLst/>
                  <a:gdLst/>
                  <a:ahLst/>
                  <a:cxnLst/>
                  <a:rect l="l" t="t" r="r" b="b"/>
                  <a:pathLst>
                    <a:path w="151" h="221" extrusionOk="0">
                      <a:moveTo>
                        <a:pt x="6" y="17"/>
                      </a:moveTo>
                      <a:lnTo>
                        <a:pt x="88" y="215"/>
                      </a:lnTo>
                      <a:lnTo>
                        <a:pt x="136" y="183"/>
                      </a:lnTo>
                      <a:cubicBezTo>
                        <a:pt x="145" y="177"/>
                        <a:pt x="148" y="166"/>
                        <a:pt x="144" y="157"/>
                      </a:cubicBezTo>
                      <a:lnTo>
                        <a:pt x="87" y="18"/>
                      </a:lnTo>
                      <a:cubicBezTo>
                        <a:pt x="83" y="9"/>
                        <a:pt x="73" y="3"/>
                        <a:pt x="62" y="5"/>
                      </a:cubicBezTo>
                      <a:lnTo>
                        <a:pt x="6" y="17"/>
                      </a:lnTo>
                      <a:moveTo>
                        <a:pt x="87" y="221"/>
                      </a:moveTo>
                      <a:cubicBezTo>
                        <a:pt x="86" y="221"/>
                        <a:pt x="86" y="221"/>
                        <a:pt x="86" y="221"/>
                      </a:cubicBezTo>
                      <a:cubicBezTo>
                        <a:pt x="85" y="220"/>
                        <a:pt x="85" y="220"/>
                        <a:pt x="84" y="219"/>
                      </a:cubicBezTo>
                      <a:lnTo>
                        <a:pt x="0" y="17"/>
                      </a:lnTo>
                      <a:cubicBezTo>
                        <a:pt x="0" y="16"/>
                        <a:pt x="0" y="15"/>
                        <a:pt x="0" y="15"/>
                      </a:cubicBezTo>
                      <a:cubicBezTo>
                        <a:pt x="1" y="14"/>
                        <a:pt x="1" y="14"/>
                        <a:pt x="2" y="13"/>
                      </a:cubicBezTo>
                      <a:lnTo>
                        <a:pt x="61" y="1"/>
                      </a:lnTo>
                      <a:cubicBezTo>
                        <a:pt x="74" y="-2"/>
                        <a:pt x="86" y="5"/>
                        <a:pt x="91" y="16"/>
                      </a:cubicBezTo>
                      <a:lnTo>
                        <a:pt x="91" y="16"/>
                      </a:lnTo>
                      <a:lnTo>
                        <a:pt x="149" y="155"/>
                      </a:lnTo>
                      <a:cubicBezTo>
                        <a:pt x="154" y="167"/>
                        <a:pt x="150" y="180"/>
                        <a:pt x="139" y="187"/>
                      </a:cubicBezTo>
                      <a:lnTo>
                        <a:pt x="88" y="220"/>
                      </a:lnTo>
                      <a:cubicBezTo>
                        <a:pt x="87" y="221"/>
                        <a:pt x="87" y="221"/>
                        <a:pt x="87" y="221"/>
                      </a:cubicBezTo>
                      <a:close/>
                    </a:path>
                  </a:pathLst>
                </a:custGeom>
                <a:solidFill>
                  <a:schemeClr val="dk1"/>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0" name="Google Shape;1390;p50"/>
                <p:cNvSpPr/>
                <p:nvPr/>
              </p:nvSpPr>
              <p:spPr>
                <a:xfrm>
                  <a:off x="3317760" y="3492360"/>
                  <a:ext cx="16200" cy="15840"/>
                </a:xfrm>
                <a:custGeom>
                  <a:avLst/>
                  <a:gdLst/>
                  <a:ahLst/>
                  <a:cxnLst/>
                  <a:rect l="l" t="t" r="r" b="b"/>
                  <a:pathLst>
                    <a:path w="45" h="44" extrusionOk="0">
                      <a:moveTo>
                        <a:pt x="29" y="6"/>
                      </a:moveTo>
                      <a:lnTo>
                        <a:pt x="14" y="12"/>
                      </a:lnTo>
                      <a:cubicBezTo>
                        <a:pt x="7" y="15"/>
                        <a:pt x="3" y="24"/>
                        <a:pt x="6" y="31"/>
                      </a:cubicBezTo>
                      <a:cubicBezTo>
                        <a:pt x="8" y="34"/>
                        <a:pt x="10" y="37"/>
                        <a:pt x="14" y="38"/>
                      </a:cubicBezTo>
                      <a:cubicBezTo>
                        <a:pt x="17" y="40"/>
                        <a:pt x="21" y="40"/>
                        <a:pt x="24" y="38"/>
                      </a:cubicBezTo>
                      <a:lnTo>
                        <a:pt x="40" y="32"/>
                      </a:lnTo>
                      <a:lnTo>
                        <a:pt x="29" y="6"/>
                      </a:lnTo>
                      <a:moveTo>
                        <a:pt x="19" y="44"/>
                      </a:moveTo>
                      <a:cubicBezTo>
                        <a:pt x="17" y="44"/>
                        <a:pt x="14" y="44"/>
                        <a:pt x="12" y="43"/>
                      </a:cubicBezTo>
                      <a:cubicBezTo>
                        <a:pt x="7" y="41"/>
                        <a:pt x="4" y="37"/>
                        <a:pt x="2" y="32"/>
                      </a:cubicBezTo>
                      <a:cubicBezTo>
                        <a:pt x="-2" y="23"/>
                        <a:pt x="2" y="12"/>
                        <a:pt x="12" y="8"/>
                      </a:cubicBezTo>
                      <a:lnTo>
                        <a:pt x="29" y="1"/>
                      </a:lnTo>
                      <a:cubicBezTo>
                        <a:pt x="30" y="0"/>
                        <a:pt x="31" y="0"/>
                        <a:pt x="31" y="1"/>
                      </a:cubicBezTo>
                      <a:cubicBezTo>
                        <a:pt x="32" y="1"/>
                        <a:pt x="32" y="1"/>
                        <a:pt x="33" y="2"/>
                      </a:cubicBezTo>
                      <a:lnTo>
                        <a:pt x="45" y="32"/>
                      </a:lnTo>
                      <a:cubicBezTo>
                        <a:pt x="46" y="33"/>
                        <a:pt x="45" y="35"/>
                        <a:pt x="44" y="35"/>
                      </a:cubicBezTo>
                      <a:lnTo>
                        <a:pt x="26" y="43"/>
                      </a:lnTo>
                      <a:cubicBezTo>
                        <a:pt x="24" y="44"/>
                        <a:pt x="21"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1" name="Google Shape;1391;p50"/>
                <p:cNvSpPr/>
                <p:nvPr/>
              </p:nvSpPr>
              <p:spPr>
                <a:xfrm>
                  <a:off x="3325680" y="3511800"/>
                  <a:ext cx="16200" cy="15840"/>
                </a:xfrm>
                <a:custGeom>
                  <a:avLst/>
                  <a:gdLst/>
                  <a:ahLst/>
                  <a:cxnLst/>
                  <a:rect l="l" t="t" r="r" b="b"/>
                  <a:pathLst>
                    <a:path w="45" h="44" extrusionOk="0">
                      <a:moveTo>
                        <a:pt x="29" y="6"/>
                      </a:moveTo>
                      <a:lnTo>
                        <a:pt x="14" y="12"/>
                      </a:lnTo>
                      <a:cubicBezTo>
                        <a:pt x="10" y="13"/>
                        <a:pt x="8" y="16"/>
                        <a:pt x="6" y="20"/>
                      </a:cubicBezTo>
                      <a:cubicBezTo>
                        <a:pt x="5" y="23"/>
                        <a:pt x="5" y="27"/>
                        <a:pt x="6" y="30"/>
                      </a:cubicBezTo>
                      <a:cubicBezTo>
                        <a:pt x="8" y="34"/>
                        <a:pt x="10" y="36"/>
                        <a:pt x="14" y="38"/>
                      </a:cubicBezTo>
                      <a:cubicBezTo>
                        <a:pt x="17" y="39"/>
                        <a:pt x="21" y="39"/>
                        <a:pt x="25" y="38"/>
                      </a:cubicBezTo>
                      <a:lnTo>
                        <a:pt x="40" y="31"/>
                      </a:lnTo>
                      <a:lnTo>
                        <a:pt x="29" y="6"/>
                      </a:lnTo>
                      <a:moveTo>
                        <a:pt x="19" y="44"/>
                      </a:moveTo>
                      <a:cubicBezTo>
                        <a:pt x="17" y="44"/>
                        <a:pt x="14" y="43"/>
                        <a:pt x="12" y="42"/>
                      </a:cubicBezTo>
                      <a:cubicBezTo>
                        <a:pt x="7" y="40"/>
                        <a:pt x="4" y="37"/>
                        <a:pt x="2" y="32"/>
                      </a:cubicBezTo>
                      <a:cubicBezTo>
                        <a:pt x="0" y="27"/>
                        <a:pt x="0" y="22"/>
                        <a:pt x="2" y="18"/>
                      </a:cubicBezTo>
                      <a:cubicBezTo>
                        <a:pt x="4" y="13"/>
                        <a:pt x="7" y="10"/>
                        <a:pt x="12" y="8"/>
                      </a:cubicBezTo>
                      <a:lnTo>
                        <a:pt x="30" y="0"/>
                      </a:lnTo>
                      <a:cubicBezTo>
                        <a:pt x="31" y="0"/>
                        <a:pt x="32" y="0"/>
                        <a:pt x="33" y="2"/>
                      </a:cubicBezTo>
                      <a:lnTo>
                        <a:pt x="45" y="32"/>
                      </a:lnTo>
                      <a:cubicBezTo>
                        <a:pt x="46" y="33"/>
                        <a:pt x="45" y="34"/>
                        <a:pt x="44" y="35"/>
                      </a:cubicBezTo>
                      <a:lnTo>
                        <a:pt x="26" y="42"/>
                      </a:lnTo>
                      <a:cubicBezTo>
                        <a:pt x="24" y="43"/>
                        <a:pt x="22"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2" name="Google Shape;1392;p50"/>
                <p:cNvSpPr/>
                <p:nvPr/>
              </p:nvSpPr>
              <p:spPr>
                <a:xfrm>
                  <a:off x="3333600" y="3531240"/>
                  <a:ext cx="16560" cy="15480"/>
                </a:xfrm>
                <a:custGeom>
                  <a:avLst/>
                  <a:gdLst/>
                  <a:ahLst/>
                  <a:cxnLst/>
                  <a:rect l="l" t="t" r="r" b="b"/>
                  <a:pathLst>
                    <a:path w="46" h="43" extrusionOk="0">
                      <a:moveTo>
                        <a:pt x="30" y="5"/>
                      </a:moveTo>
                      <a:lnTo>
                        <a:pt x="14" y="12"/>
                      </a:lnTo>
                      <a:cubicBezTo>
                        <a:pt x="11" y="13"/>
                        <a:pt x="8" y="16"/>
                        <a:pt x="7" y="19"/>
                      </a:cubicBezTo>
                      <a:cubicBezTo>
                        <a:pt x="5" y="23"/>
                        <a:pt x="5" y="26"/>
                        <a:pt x="7" y="30"/>
                      </a:cubicBezTo>
                      <a:cubicBezTo>
                        <a:pt x="8" y="33"/>
                        <a:pt x="11" y="36"/>
                        <a:pt x="14" y="37"/>
                      </a:cubicBezTo>
                      <a:cubicBezTo>
                        <a:pt x="18" y="39"/>
                        <a:pt x="21" y="39"/>
                        <a:pt x="25" y="37"/>
                      </a:cubicBezTo>
                      <a:lnTo>
                        <a:pt x="40" y="31"/>
                      </a:lnTo>
                      <a:lnTo>
                        <a:pt x="30" y="5"/>
                      </a:lnTo>
                      <a:moveTo>
                        <a:pt x="19" y="43"/>
                      </a:moveTo>
                      <a:cubicBezTo>
                        <a:pt x="17" y="43"/>
                        <a:pt x="15" y="43"/>
                        <a:pt x="12" y="42"/>
                      </a:cubicBezTo>
                      <a:cubicBezTo>
                        <a:pt x="8" y="40"/>
                        <a:pt x="4" y="36"/>
                        <a:pt x="2" y="32"/>
                      </a:cubicBezTo>
                      <a:cubicBezTo>
                        <a:pt x="0" y="27"/>
                        <a:pt x="0" y="22"/>
                        <a:pt x="2" y="17"/>
                      </a:cubicBezTo>
                      <a:cubicBezTo>
                        <a:pt x="4" y="13"/>
                        <a:pt x="8" y="9"/>
                        <a:pt x="12" y="7"/>
                      </a:cubicBezTo>
                      <a:lnTo>
                        <a:pt x="30" y="0"/>
                      </a:lnTo>
                      <a:cubicBezTo>
                        <a:pt x="31" y="-1"/>
                        <a:pt x="33" y="0"/>
                        <a:pt x="33" y="1"/>
                      </a:cubicBezTo>
                      <a:lnTo>
                        <a:pt x="46" y="31"/>
                      </a:lnTo>
                      <a:cubicBezTo>
                        <a:pt x="46" y="32"/>
                        <a:pt x="46" y="33"/>
                        <a:pt x="46" y="33"/>
                      </a:cubicBezTo>
                      <a:cubicBezTo>
                        <a:pt x="45" y="34"/>
                        <a:pt x="45" y="34"/>
                        <a:pt x="44" y="34"/>
                      </a:cubicBezTo>
                      <a:lnTo>
                        <a:pt x="27" y="42"/>
                      </a:lnTo>
                      <a:cubicBezTo>
                        <a:pt x="24" y="43"/>
                        <a:pt x="22" y="43"/>
                        <a:pt x="19"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3" name="Google Shape;1393;p50"/>
                <p:cNvSpPr/>
                <p:nvPr/>
              </p:nvSpPr>
              <p:spPr>
                <a:xfrm>
                  <a:off x="3283560" y="3490560"/>
                  <a:ext cx="48960" cy="81000"/>
                </a:xfrm>
                <a:custGeom>
                  <a:avLst/>
                  <a:gdLst/>
                  <a:ahLst/>
                  <a:cxnLst/>
                  <a:rect l="l" t="t" r="r" b="b"/>
                  <a:pathLst>
                    <a:path w="136" h="225" extrusionOk="0">
                      <a:moveTo>
                        <a:pt x="70" y="22"/>
                      </a:moveTo>
                      <a:lnTo>
                        <a:pt x="133" y="174"/>
                      </a:lnTo>
                      <a:cubicBezTo>
                        <a:pt x="141" y="193"/>
                        <a:pt x="132" y="214"/>
                        <a:pt x="113" y="222"/>
                      </a:cubicBezTo>
                      <a:cubicBezTo>
                        <a:pt x="95" y="230"/>
                        <a:pt x="73" y="221"/>
                        <a:pt x="66" y="202"/>
                      </a:cubicBezTo>
                      <a:lnTo>
                        <a:pt x="3" y="50"/>
                      </a:lnTo>
                      <a:cubicBezTo>
                        <a:pt x="-1" y="41"/>
                        <a:pt x="-1" y="31"/>
                        <a:pt x="3" y="22"/>
                      </a:cubicBezTo>
                      <a:cubicBezTo>
                        <a:pt x="6" y="14"/>
                        <a:pt x="13" y="7"/>
                        <a:pt x="22" y="3"/>
                      </a:cubicBezTo>
                      <a:cubicBezTo>
                        <a:pt x="41" y="-5"/>
                        <a:pt x="62" y="4"/>
                        <a:pt x="70" y="22"/>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50"/>
                <p:cNvSpPr/>
                <p:nvPr/>
              </p:nvSpPr>
              <p:spPr>
                <a:xfrm>
                  <a:off x="3292920" y="3496320"/>
                  <a:ext cx="29880" cy="69480"/>
                </a:xfrm>
                <a:custGeom>
                  <a:avLst/>
                  <a:gdLst/>
                  <a:ahLst/>
                  <a:cxnLst/>
                  <a:rect l="l" t="t" r="r" b="b"/>
                  <a:pathLst>
                    <a:path w="83" h="193" extrusionOk="0">
                      <a:moveTo>
                        <a:pt x="5" y="1"/>
                      </a:moveTo>
                      <a:cubicBezTo>
                        <a:pt x="20" y="32"/>
                        <a:pt x="33" y="63"/>
                        <a:pt x="46" y="94"/>
                      </a:cubicBezTo>
                      <a:cubicBezTo>
                        <a:pt x="59" y="126"/>
                        <a:pt x="72" y="158"/>
                        <a:pt x="83" y="190"/>
                      </a:cubicBezTo>
                      <a:cubicBezTo>
                        <a:pt x="84" y="191"/>
                        <a:pt x="83" y="192"/>
                        <a:pt x="82" y="193"/>
                      </a:cubicBezTo>
                      <a:cubicBezTo>
                        <a:pt x="81" y="193"/>
                        <a:pt x="79" y="193"/>
                        <a:pt x="79" y="191"/>
                      </a:cubicBezTo>
                      <a:cubicBezTo>
                        <a:pt x="64" y="161"/>
                        <a:pt x="51" y="129"/>
                        <a:pt x="37" y="98"/>
                      </a:cubicBezTo>
                      <a:cubicBezTo>
                        <a:pt x="25" y="67"/>
                        <a:pt x="12" y="35"/>
                        <a:pt x="1" y="3"/>
                      </a:cubicBezTo>
                      <a:cubicBezTo>
                        <a:pt x="0" y="2"/>
                        <a:pt x="1" y="0"/>
                        <a:pt x="2" y="0"/>
                      </a:cubicBezTo>
                      <a:cubicBezTo>
                        <a:pt x="3" y="0"/>
                        <a:pt x="4" y="0"/>
                        <a:pt x="5"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5" name="Google Shape;1395;p50"/>
                <p:cNvSpPr/>
                <p:nvPr/>
              </p:nvSpPr>
              <p:spPr>
                <a:xfrm>
                  <a:off x="3304800" y="3504960"/>
                  <a:ext cx="27720" cy="66600"/>
                </a:xfrm>
                <a:custGeom>
                  <a:avLst/>
                  <a:gdLst/>
                  <a:ahLst/>
                  <a:cxnLst/>
                  <a:rect l="l" t="t" r="r" b="b"/>
                  <a:pathLst>
                    <a:path w="77" h="185" extrusionOk="0">
                      <a:moveTo>
                        <a:pt x="18" y="0"/>
                      </a:moveTo>
                      <a:lnTo>
                        <a:pt x="74" y="134"/>
                      </a:lnTo>
                      <a:cubicBezTo>
                        <a:pt x="82" y="153"/>
                        <a:pt x="73" y="174"/>
                        <a:pt x="54" y="182"/>
                      </a:cubicBezTo>
                      <a:cubicBezTo>
                        <a:pt x="36" y="189"/>
                        <a:pt x="14" y="181"/>
                        <a:pt x="7" y="162"/>
                      </a:cubicBezTo>
                      <a:lnTo>
                        <a:pt x="0" y="147"/>
                      </a:lnTo>
                      <a:cubicBezTo>
                        <a:pt x="3" y="145"/>
                        <a:pt x="5" y="143"/>
                        <a:pt x="7" y="140"/>
                      </a:cubicBezTo>
                      <a:cubicBezTo>
                        <a:pt x="27" y="117"/>
                        <a:pt x="33" y="85"/>
                        <a:pt x="30" y="55"/>
                      </a:cubicBezTo>
                      <a:cubicBezTo>
                        <a:pt x="29" y="36"/>
                        <a:pt x="24" y="18"/>
                        <a:pt x="18" y="0"/>
                      </a:cubicBezTo>
                      <a:close/>
                    </a:path>
                  </a:pathLst>
                </a:custGeom>
                <a:solidFill>
                  <a:schemeClr val="dk2"/>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6" name="Google Shape;1396;p50"/>
                <p:cNvSpPr/>
                <p:nvPr/>
              </p:nvSpPr>
              <p:spPr>
                <a:xfrm>
                  <a:off x="3288600" y="3504600"/>
                  <a:ext cx="15120" cy="33840"/>
                </a:xfrm>
                <a:custGeom>
                  <a:avLst/>
                  <a:gdLst/>
                  <a:ahLst/>
                  <a:cxnLst/>
                  <a:rect l="l" t="t" r="r" b="b"/>
                  <a:pathLst>
                    <a:path w="42" h="94" extrusionOk="0">
                      <a:moveTo>
                        <a:pt x="15" y="23"/>
                      </a:moveTo>
                      <a:cubicBezTo>
                        <a:pt x="24" y="41"/>
                        <a:pt x="36" y="71"/>
                        <a:pt x="42" y="91"/>
                      </a:cubicBezTo>
                      <a:cubicBezTo>
                        <a:pt x="43" y="94"/>
                        <a:pt x="39" y="96"/>
                        <a:pt x="38" y="93"/>
                      </a:cubicBezTo>
                      <a:cubicBezTo>
                        <a:pt x="24" y="70"/>
                        <a:pt x="7" y="27"/>
                        <a:pt x="0" y="3"/>
                      </a:cubicBezTo>
                      <a:cubicBezTo>
                        <a:pt x="0" y="2"/>
                        <a:pt x="1" y="0"/>
                        <a:pt x="2" y="0"/>
                      </a:cubicBezTo>
                      <a:cubicBezTo>
                        <a:pt x="4" y="-1"/>
                        <a:pt x="4" y="-1"/>
                        <a:pt x="15"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50"/>
                <p:cNvSpPr/>
                <p:nvPr/>
              </p:nvSpPr>
              <p:spPr>
                <a:xfrm>
                  <a:off x="3282480" y="3489840"/>
                  <a:ext cx="50760" cy="82440"/>
                </a:xfrm>
                <a:custGeom>
                  <a:avLst/>
                  <a:gdLst/>
                  <a:ahLst/>
                  <a:cxnLst/>
                  <a:rect l="l" t="t" r="r" b="b"/>
                  <a:pathLst>
                    <a:path w="141" h="229" extrusionOk="0">
                      <a:moveTo>
                        <a:pt x="39" y="4"/>
                      </a:moveTo>
                      <a:cubicBezTo>
                        <a:pt x="35" y="4"/>
                        <a:pt x="31" y="5"/>
                        <a:pt x="26" y="7"/>
                      </a:cubicBezTo>
                      <a:cubicBezTo>
                        <a:pt x="18" y="10"/>
                        <a:pt x="11" y="17"/>
                        <a:pt x="8" y="25"/>
                      </a:cubicBezTo>
                      <a:cubicBezTo>
                        <a:pt x="4" y="34"/>
                        <a:pt x="4" y="43"/>
                        <a:pt x="8" y="51"/>
                      </a:cubicBezTo>
                      <a:lnTo>
                        <a:pt x="71" y="203"/>
                      </a:lnTo>
                      <a:cubicBezTo>
                        <a:pt x="74" y="212"/>
                        <a:pt x="81" y="218"/>
                        <a:pt x="89" y="222"/>
                      </a:cubicBezTo>
                      <a:cubicBezTo>
                        <a:pt x="98" y="225"/>
                        <a:pt x="107" y="225"/>
                        <a:pt x="115" y="222"/>
                      </a:cubicBezTo>
                      <a:cubicBezTo>
                        <a:pt x="133" y="214"/>
                        <a:pt x="141" y="194"/>
                        <a:pt x="134" y="177"/>
                      </a:cubicBezTo>
                      <a:lnTo>
                        <a:pt x="71" y="25"/>
                      </a:lnTo>
                      <a:cubicBezTo>
                        <a:pt x="67" y="17"/>
                        <a:pt x="61" y="10"/>
                        <a:pt x="52" y="7"/>
                      </a:cubicBezTo>
                      <a:cubicBezTo>
                        <a:pt x="48" y="5"/>
                        <a:pt x="44" y="4"/>
                        <a:pt x="39" y="4"/>
                      </a:cubicBezTo>
                      <a:moveTo>
                        <a:pt x="102" y="229"/>
                      </a:moveTo>
                      <a:cubicBezTo>
                        <a:pt x="97" y="229"/>
                        <a:pt x="92" y="228"/>
                        <a:pt x="87" y="226"/>
                      </a:cubicBezTo>
                      <a:cubicBezTo>
                        <a:pt x="78" y="222"/>
                        <a:pt x="70" y="215"/>
                        <a:pt x="66" y="205"/>
                      </a:cubicBezTo>
                      <a:lnTo>
                        <a:pt x="3" y="53"/>
                      </a:lnTo>
                      <a:cubicBezTo>
                        <a:pt x="-1" y="44"/>
                        <a:pt x="-1" y="33"/>
                        <a:pt x="3" y="24"/>
                      </a:cubicBezTo>
                      <a:cubicBezTo>
                        <a:pt x="7" y="14"/>
                        <a:pt x="15" y="6"/>
                        <a:pt x="24" y="3"/>
                      </a:cubicBezTo>
                      <a:cubicBezTo>
                        <a:pt x="34" y="-1"/>
                        <a:pt x="45" y="-1"/>
                        <a:pt x="54" y="2"/>
                      </a:cubicBezTo>
                      <a:cubicBezTo>
                        <a:pt x="64" y="6"/>
                        <a:pt x="71" y="14"/>
                        <a:pt x="75" y="23"/>
                      </a:cubicBezTo>
                      <a:lnTo>
                        <a:pt x="138" y="175"/>
                      </a:lnTo>
                      <a:cubicBezTo>
                        <a:pt x="146" y="195"/>
                        <a:pt x="137" y="218"/>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FC8AAA47-28A6-3224-4113-33834B6D4525}"/>
              </a:ext>
            </a:extLst>
          </p:cNvPr>
          <p:cNvSpPr txBox="1">
            <a:spLocks/>
          </p:cNvSpPr>
          <p:nvPr/>
        </p:nvSpPr>
        <p:spPr>
          <a:xfrm>
            <a:off x="567936" y="242565"/>
            <a:ext cx="3691054" cy="22467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763285A5-E2EE-4212-E7D9-6787A078AD59}"/>
              </a:ext>
            </a:extLst>
          </p:cNvPr>
          <p:cNvSpPr txBox="1"/>
          <p:nvPr/>
        </p:nvSpPr>
        <p:spPr>
          <a:xfrm>
            <a:off x="679449" y="344803"/>
            <a:ext cx="3691054" cy="2246769"/>
          </a:xfrm>
          <a:prstGeom prst="rect">
            <a:avLst/>
          </a:prstGeom>
          <a:noFill/>
        </p:spPr>
        <p:txBody>
          <a:bodyPr wrap="square">
            <a:spAutoFit/>
          </a:bodyPr>
          <a:lstStyle/>
          <a:p>
            <a: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To conclude, this python project successfully simulates the basic structure of an IPL Auction we see every year. </a:t>
            </a:r>
            <a:b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br>
            <a:endPar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B81045CA-F886-C6BD-EA21-1493C4F70F42}"/>
              </a:ext>
            </a:extLst>
          </p:cNvPr>
          <p:cNvPicPr>
            <a:picLocks noChangeAspect="1"/>
          </p:cNvPicPr>
          <p:nvPr/>
        </p:nvPicPr>
        <p:blipFill>
          <a:blip r:embed="rId2"/>
          <a:stretch>
            <a:fillRect/>
          </a:stretch>
        </p:blipFill>
        <p:spPr>
          <a:xfrm>
            <a:off x="4482016" y="2571750"/>
            <a:ext cx="4515964" cy="2505772"/>
          </a:xfrm>
          <a:prstGeom prst="rect">
            <a:avLst/>
          </a:prstGeom>
        </p:spPr>
      </p:pic>
      <p:pic>
        <p:nvPicPr>
          <p:cNvPr id="7" name="Picture 6">
            <a:extLst>
              <a:ext uri="{FF2B5EF4-FFF2-40B4-BE49-F238E27FC236}">
                <a16:creationId xmlns:a16="http://schemas.microsoft.com/office/drawing/2014/main" id="{B25BB4D4-A957-8CF2-F497-AE10A51DFFB7}"/>
              </a:ext>
            </a:extLst>
          </p:cNvPr>
          <p:cNvPicPr>
            <a:picLocks noChangeAspect="1"/>
          </p:cNvPicPr>
          <p:nvPr/>
        </p:nvPicPr>
        <p:blipFill>
          <a:blip r:embed="rId3"/>
          <a:stretch>
            <a:fillRect/>
          </a:stretch>
        </p:blipFill>
        <p:spPr>
          <a:xfrm>
            <a:off x="5003181" y="344803"/>
            <a:ext cx="3572884" cy="1990753"/>
          </a:xfrm>
          <a:prstGeom prst="rect">
            <a:avLst/>
          </a:prstGeom>
        </p:spPr>
      </p:pic>
      <p:pic>
        <p:nvPicPr>
          <p:cNvPr id="9" name="Picture 8">
            <a:extLst>
              <a:ext uri="{FF2B5EF4-FFF2-40B4-BE49-F238E27FC236}">
                <a16:creationId xmlns:a16="http://schemas.microsoft.com/office/drawing/2014/main" id="{0CF4A1F0-11FD-026F-BB4B-5A17476E0ADD}"/>
              </a:ext>
            </a:extLst>
          </p:cNvPr>
          <p:cNvPicPr>
            <a:picLocks noChangeAspect="1"/>
          </p:cNvPicPr>
          <p:nvPr/>
        </p:nvPicPr>
        <p:blipFill>
          <a:blip r:embed="rId4"/>
          <a:stretch>
            <a:fillRect/>
          </a:stretch>
        </p:blipFill>
        <p:spPr>
          <a:xfrm>
            <a:off x="679448" y="2693810"/>
            <a:ext cx="3409331" cy="2207125"/>
          </a:xfrm>
          <a:prstGeom prst="rect">
            <a:avLst/>
          </a:prstGeom>
        </p:spPr>
      </p:pic>
    </p:spTree>
    <p:extLst>
      <p:ext uri="{BB962C8B-B14F-4D97-AF65-F5344CB8AC3E}">
        <p14:creationId xmlns:p14="http://schemas.microsoft.com/office/powerpoint/2010/main" val="1562627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72745E0D-BDCC-4A48-C6CC-95903D6968DB}"/>
              </a:ext>
            </a:extLst>
          </p:cNvPr>
          <p:cNvSpPr txBox="1">
            <a:spLocks/>
          </p:cNvSpPr>
          <p:nvPr/>
        </p:nvSpPr>
        <p:spPr>
          <a:xfrm>
            <a:off x="3779353" y="115080"/>
            <a:ext cx="5019871" cy="18610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4" name="TextBox 3">
            <a:extLst>
              <a:ext uri="{FF2B5EF4-FFF2-40B4-BE49-F238E27FC236}">
                <a16:creationId xmlns:a16="http://schemas.microsoft.com/office/drawing/2014/main" id="{E49B5632-6BA1-2B4F-F9A6-6B029158FB77}"/>
              </a:ext>
            </a:extLst>
          </p:cNvPr>
          <p:cNvSpPr txBox="1"/>
          <p:nvPr/>
        </p:nvSpPr>
        <p:spPr>
          <a:xfrm>
            <a:off x="3779354" y="180042"/>
            <a:ext cx="5019870" cy="1754326"/>
          </a:xfrm>
          <a:prstGeom prst="rect">
            <a:avLst/>
          </a:prstGeom>
          <a:noFill/>
        </p:spPr>
        <p:txBody>
          <a:bodyPr wrap="square" rtlCol="0">
            <a:spAutoFit/>
          </a:bodyPr>
          <a:lstStyle/>
          <a:p>
            <a:pPr algn="ctr"/>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It could simulate all the memorable moments that cricket fans remember from auctions like Steve Smith being unsold or Mitchell Starc being sold for an absurdly high price of 24.75 crores.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35" name="Picture 34">
            <a:extLst>
              <a:ext uri="{FF2B5EF4-FFF2-40B4-BE49-F238E27FC236}">
                <a16:creationId xmlns:a16="http://schemas.microsoft.com/office/drawing/2014/main" id="{536E9487-57E6-3FB6-AA4C-258E1256E4AF}"/>
              </a:ext>
            </a:extLst>
          </p:cNvPr>
          <p:cNvPicPr>
            <a:picLocks noChangeAspect="1"/>
          </p:cNvPicPr>
          <p:nvPr/>
        </p:nvPicPr>
        <p:blipFill>
          <a:blip r:embed="rId2"/>
          <a:stretch>
            <a:fillRect/>
          </a:stretch>
        </p:blipFill>
        <p:spPr>
          <a:xfrm>
            <a:off x="790827" y="2923732"/>
            <a:ext cx="2022087" cy="1793629"/>
          </a:xfrm>
          <a:prstGeom prst="rect">
            <a:avLst/>
          </a:prstGeom>
        </p:spPr>
      </p:pic>
      <p:pic>
        <p:nvPicPr>
          <p:cNvPr id="5" name="Picture 4">
            <a:extLst>
              <a:ext uri="{FF2B5EF4-FFF2-40B4-BE49-F238E27FC236}">
                <a16:creationId xmlns:a16="http://schemas.microsoft.com/office/drawing/2014/main" id="{9DA7AA21-FC21-6434-954E-DA4AB06073DA}"/>
              </a:ext>
            </a:extLst>
          </p:cNvPr>
          <p:cNvPicPr>
            <a:picLocks noChangeAspect="1"/>
          </p:cNvPicPr>
          <p:nvPr/>
        </p:nvPicPr>
        <p:blipFill rotWithShape="1">
          <a:blip r:embed="rId3"/>
          <a:srcRect t="1652"/>
          <a:stretch/>
        </p:blipFill>
        <p:spPr>
          <a:xfrm>
            <a:off x="3779353" y="2280087"/>
            <a:ext cx="3731942" cy="2595768"/>
          </a:xfrm>
          <a:prstGeom prst="rect">
            <a:avLst/>
          </a:prstGeom>
        </p:spPr>
      </p:pic>
      <p:pic>
        <p:nvPicPr>
          <p:cNvPr id="9" name="Picture 8">
            <a:extLst>
              <a:ext uri="{FF2B5EF4-FFF2-40B4-BE49-F238E27FC236}">
                <a16:creationId xmlns:a16="http://schemas.microsoft.com/office/drawing/2014/main" id="{6D35B6A1-D14B-AB22-CA28-2C3D42133507}"/>
              </a:ext>
            </a:extLst>
          </p:cNvPr>
          <p:cNvPicPr>
            <a:picLocks noChangeAspect="1"/>
          </p:cNvPicPr>
          <p:nvPr/>
        </p:nvPicPr>
        <p:blipFill>
          <a:blip r:embed="rId4"/>
          <a:stretch>
            <a:fillRect/>
          </a:stretch>
        </p:blipFill>
        <p:spPr>
          <a:xfrm>
            <a:off x="1281393" y="3272593"/>
            <a:ext cx="702624" cy="1083798"/>
          </a:xfrm>
          <a:prstGeom prst="rect">
            <a:avLst/>
          </a:prstGeom>
        </p:spPr>
      </p:pic>
      <p:pic>
        <p:nvPicPr>
          <p:cNvPr id="6" name="Picture 5">
            <a:extLst>
              <a:ext uri="{FF2B5EF4-FFF2-40B4-BE49-F238E27FC236}">
                <a16:creationId xmlns:a16="http://schemas.microsoft.com/office/drawing/2014/main" id="{900DA7CF-5E4C-EE54-A4D1-A28FCFA26206}"/>
              </a:ext>
            </a:extLst>
          </p:cNvPr>
          <p:cNvPicPr>
            <a:picLocks noChangeAspect="1"/>
          </p:cNvPicPr>
          <p:nvPr/>
        </p:nvPicPr>
        <p:blipFill rotWithShape="1">
          <a:blip r:embed="rId5"/>
          <a:srcRect l="21178" t="2057" r="29991" b="-472"/>
          <a:stretch/>
        </p:blipFill>
        <p:spPr>
          <a:xfrm>
            <a:off x="1651192" y="457819"/>
            <a:ext cx="1853379" cy="1822268"/>
          </a:xfrm>
          <a:prstGeom prst="rect">
            <a:avLst/>
          </a:prstGeom>
        </p:spPr>
      </p:pic>
    </p:spTree>
    <p:extLst>
      <p:ext uri="{BB962C8B-B14F-4D97-AF65-F5344CB8AC3E}">
        <p14:creationId xmlns:p14="http://schemas.microsoft.com/office/powerpoint/2010/main" val="382129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234888B4-E20A-001F-E6BD-6DE1CAF671F6}"/>
              </a:ext>
            </a:extLst>
          </p:cNvPr>
          <p:cNvSpPr txBox="1">
            <a:spLocks/>
          </p:cNvSpPr>
          <p:nvPr/>
        </p:nvSpPr>
        <p:spPr>
          <a:xfrm>
            <a:off x="129188" y="56338"/>
            <a:ext cx="5491026" cy="216982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2" name="TextBox 1">
            <a:extLst>
              <a:ext uri="{FF2B5EF4-FFF2-40B4-BE49-F238E27FC236}">
                <a16:creationId xmlns:a16="http://schemas.microsoft.com/office/drawing/2014/main" id="{A3D5BC33-56D8-0390-D447-46C79B14A3E7}"/>
              </a:ext>
            </a:extLst>
          </p:cNvPr>
          <p:cNvSpPr txBox="1"/>
          <p:nvPr/>
        </p:nvSpPr>
        <p:spPr>
          <a:xfrm>
            <a:off x="240700" y="194837"/>
            <a:ext cx="5491026" cy="2031325"/>
          </a:xfrm>
          <a:prstGeom prst="rect">
            <a:avLst/>
          </a:prstGeom>
          <a:noFill/>
        </p:spPr>
        <p:txBody>
          <a:bodyPr wrap="square" rtlCol="0">
            <a:spAutoFit/>
          </a:bodyPr>
          <a:lstStyle/>
          <a:p>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As far as future work goes, this project can easily be expanded across various domains of sport along with additional conditions that current IPL Auctions have like the old RTM (Right to Match) cards or any other custom rules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EDD406C6-C852-9D3B-26A3-4CB931B8BA8A}"/>
              </a:ext>
            </a:extLst>
          </p:cNvPr>
          <p:cNvPicPr>
            <a:picLocks noChangeAspect="1"/>
          </p:cNvPicPr>
          <p:nvPr/>
        </p:nvPicPr>
        <p:blipFill rotWithShape="1">
          <a:blip r:embed="rId2"/>
          <a:srcRect l="10445" t="14861" r="12765" b="4179"/>
          <a:stretch/>
        </p:blipFill>
        <p:spPr>
          <a:xfrm>
            <a:off x="1251503" y="2322805"/>
            <a:ext cx="3320497" cy="2531693"/>
          </a:xfrm>
          <a:prstGeom prst="rect">
            <a:avLst/>
          </a:prstGeom>
        </p:spPr>
      </p:pic>
      <p:pic>
        <p:nvPicPr>
          <p:cNvPr id="7" name="Picture 6">
            <a:extLst>
              <a:ext uri="{FF2B5EF4-FFF2-40B4-BE49-F238E27FC236}">
                <a16:creationId xmlns:a16="http://schemas.microsoft.com/office/drawing/2014/main" id="{C65D11AF-4F03-5ED8-6026-C3268B32163E}"/>
              </a:ext>
            </a:extLst>
          </p:cNvPr>
          <p:cNvPicPr>
            <a:picLocks noChangeAspect="1"/>
          </p:cNvPicPr>
          <p:nvPr/>
        </p:nvPicPr>
        <p:blipFill>
          <a:blip r:embed="rId3"/>
          <a:stretch>
            <a:fillRect/>
          </a:stretch>
        </p:blipFill>
        <p:spPr>
          <a:xfrm>
            <a:off x="4872665" y="2429439"/>
            <a:ext cx="4167951" cy="2318423"/>
          </a:xfrm>
          <a:prstGeom prst="rect">
            <a:avLst/>
          </a:prstGeom>
        </p:spPr>
      </p:pic>
      <p:pic>
        <p:nvPicPr>
          <p:cNvPr id="9" name="Picture 8">
            <a:extLst>
              <a:ext uri="{FF2B5EF4-FFF2-40B4-BE49-F238E27FC236}">
                <a16:creationId xmlns:a16="http://schemas.microsoft.com/office/drawing/2014/main" id="{090B39BD-30C4-0455-E9B7-25041FC07FED}"/>
              </a:ext>
            </a:extLst>
          </p:cNvPr>
          <p:cNvPicPr>
            <a:picLocks noChangeAspect="1"/>
          </p:cNvPicPr>
          <p:nvPr/>
        </p:nvPicPr>
        <p:blipFill>
          <a:blip r:embed="rId4"/>
          <a:stretch>
            <a:fillRect/>
          </a:stretch>
        </p:blipFill>
        <p:spPr>
          <a:xfrm>
            <a:off x="6036800" y="333336"/>
            <a:ext cx="1620625" cy="1754326"/>
          </a:xfrm>
          <a:prstGeom prst="rect">
            <a:avLst/>
          </a:prstGeom>
        </p:spPr>
      </p:pic>
    </p:spTree>
    <p:extLst>
      <p:ext uri="{BB962C8B-B14F-4D97-AF65-F5344CB8AC3E}">
        <p14:creationId xmlns:p14="http://schemas.microsoft.com/office/powerpoint/2010/main" val="337106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48"/>
          <p:cNvPicPr preferRelativeResize="0">
            <a:picLocks noGrp="1"/>
          </p:cNvPicPr>
          <p:nvPr>
            <p:ph type="pic" idx="2"/>
          </p:nvPr>
        </p:nvPicPr>
        <p:blipFill rotWithShape="1">
          <a:blip r:embed="rId3">
            <a:alphaModFix/>
          </a:blip>
          <a:srcRect t="10610" b="14190"/>
          <a:stretch/>
        </p:blipFill>
        <p:spPr>
          <a:xfrm>
            <a:off x="-25" y="-13725"/>
            <a:ext cx="9144003" cy="5157300"/>
          </a:xfrm>
          <a:prstGeom prst="rect">
            <a:avLst/>
          </a:prstGeom>
        </p:spPr>
      </p:pic>
      <p:pic>
        <p:nvPicPr>
          <p:cNvPr id="3" name="Picture 2">
            <a:extLst>
              <a:ext uri="{FF2B5EF4-FFF2-40B4-BE49-F238E27FC236}">
                <a16:creationId xmlns:a16="http://schemas.microsoft.com/office/drawing/2014/main" id="{A99A5F12-F70C-0C5B-2908-61DA6B084275}"/>
              </a:ext>
            </a:extLst>
          </p:cNvPr>
          <p:cNvPicPr>
            <a:picLocks noChangeAspect="1"/>
          </p:cNvPicPr>
          <p:nvPr/>
        </p:nvPicPr>
        <p:blipFill>
          <a:blip r:embed="rId4"/>
          <a:stretch>
            <a:fillRect/>
          </a:stretch>
        </p:blipFill>
        <p:spPr>
          <a:xfrm rot="20804589">
            <a:off x="2292864" y="1307012"/>
            <a:ext cx="2844297" cy="1847006"/>
          </a:xfrm>
          <a:prstGeom prst="rect">
            <a:avLst/>
          </a:prstGeom>
        </p:spPr>
      </p:pic>
      <p:sp>
        <p:nvSpPr>
          <p:cNvPr id="6" name="Speech Bubble: Rectangle with Corners Rounded 5">
            <a:extLst>
              <a:ext uri="{FF2B5EF4-FFF2-40B4-BE49-F238E27FC236}">
                <a16:creationId xmlns:a16="http://schemas.microsoft.com/office/drawing/2014/main" id="{85FF7480-74DE-CBB5-B736-8D3B85E6B49A}"/>
              </a:ext>
            </a:extLst>
          </p:cNvPr>
          <p:cNvSpPr/>
          <p:nvPr/>
        </p:nvSpPr>
        <p:spPr>
          <a:xfrm flipH="1">
            <a:off x="5311038" y="3455531"/>
            <a:ext cx="2873955" cy="1607124"/>
          </a:xfrm>
          <a:prstGeom prst="wedgeRoundRectCallout">
            <a:avLst>
              <a:gd name="adj1" fmla="val -83714"/>
              <a:gd name="adj2" fmla="val 2335"/>
              <a:gd name="adj3" fmla="val 16667"/>
            </a:avLst>
          </a:prstGeom>
          <a:solidFill>
            <a:srgbClr val="FFE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76732D7-F8D7-E16A-2429-2C2FAAB83B16}"/>
              </a:ext>
            </a:extLst>
          </p:cNvPr>
          <p:cNvSpPr txBox="1"/>
          <p:nvPr/>
        </p:nvSpPr>
        <p:spPr>
          <a:xfrm>
            <a:off x="5389756" y="3553522"/>
            <a:ext cx="2795237" cy="1384995"/>
          </a:xfrm>
          <a:prstGeom prst="rect">
            <a:avLst/>
          </a:prstGeom>
          <a:noFill/>
        </p:spPr>
        <p:txBody>
          <a:bodyPr wrap="square" rtlCol="0">
            <a:spAutoFit/>
          </a:bodyPr>
          <a:lstStyle/>
          <a:p>
            <a:r>
              <a:rPr lang="en-IN" sz="2800" dirty="0">
                <a:latin typeface="Comic Sans MS" panose="030F0702030302020204" pitchFamily="66" charset="0"/>
              </a:rPr>
              <a:t>I feel like a true auctioneer now!!!!11!</a:t>
            </a:r>
          </a:p>
        </p:txBody>
      </p:sp>
      <p:pic>
        <p:nvPicPr>
          <p:cNvPr id="11" name="Picture 10">
            <a:extLst>
              <a:ext uri="{FF2B5EF4-FFF2-40B4-BE49-F238E27FC236}">
                <a16:creationId xmlns:a16="http://schemas.microsoft.com/office/drawing/2014/main" id="{34D75003-459E-61E7-4AA3-EBEED06720D5}"/>
              </a:ext>
            </a:extLst>
          </p:cNvPr>
          <p:cNvPicPr>
            <a:picLocks noChangeAspect="1"/>
          </p:cNvPicPr>
          <p:nvPr/>
        </p:nvPicPr>
        <p:blipFill>
          <a:blip r:embed="rId5"/>
          <a:stretch>
            <a:fillRect/>
          </a:stretch>
        </p:blipFill>
        <p:spPr>
          <a:xfrm flipH="1">
            <a:off x="8343882" y="3455531"/>
            <a:ext cx="701973" cy="542125"/>
          </a:xfrm>
          <a:prstGeom prst="rect">
            <a:avLst/>
          </a:prstGeom>
        </p:spPr>
      </p:pic>
      <p:sp>
        <p:nvSpPr>
          <p:cNvPr id="2" name="Rectangle 1">
            <a:extLst>
              <a:ext uri="{FF2B5EF4-FFF2-40B4-BE49-F238E27FC236}">
                <a16:creationId xmlns:a16="http://schemas.microsoft.com/office/drawing/2014/main" id="{9E6C98E5-6D5B-9047-B611-65599A560FC3}"/>
              </a:ext>
            </a:extLst>
          </p:cNvPr>
          <p:cNvSpPr/>
          <p:nvPr/>
        </p:nvSpPr>
        <p:spPr>
          <a:xfrm rot="20816727">
            <a:off x="2060704" y="1136882"/>
            <a:ext cx="1569660" cy="215444"/>
          </a:xfrm>
          <a:prstGeom prst="rect">
            <a:avLst/>
          </a:prstGeom>
          <a:noFill/>
        </p:spPr>
        <p:txBody>
          <a:bodyPr wrap="none" lIns="91440" tIns="45720" rIns="91440" bIns="45720">
            <a:spAutoFit/>
          </a:bodyPr>
          <a:lstStyle/>
          <a:p>
            <a:pPr algn="ctr"/>
            <a:r>
              <a:rPr lang="en-US" sz="800" dirty="0">
                <a:ln w="0"/>
                <a:solidFill>
                  <a:schemeClr val="tx1"/>
                </a:solidFill>
                <a:effectLst>
                  <a:outerShdw blurRad="38100" dist="19050" dir="2700000" algn="tl" rotWithShape="0">
                    <a:schemeClr val="dk1">
                      <a:alpha val="40000"/>
                    </a:schemeClr>
                  </a:outerShdw>
                </a:effectLst>
              </a:rPr>
              <a:t>http://www.horrible</a:t>
            </a:r>
            <a:r>
              <a:rPr lang="en-US" sz="800" b="0" cap="none" spc="0" dirty="0">
                <a:ln w="0"/>
                <a:solidFill>
                  <a:schemeClr val="tx1"/>
                </a:solidFill>
                <a:effectLst>
                  <a:outerShdw blurRad="38100" dist="19050" dir="2700000" algn="tl" rotWithShape="0">
                    <a:schemeClr val="dk1">
                      <a:alpha val="40000"/>
                    </a:schemeClr>
                  </a:outerShdw>
                </a:effectLst>
              </a:rPr>
              <a:t>games.com</a:t>
            </a:r>
          </a:p>
        </p:txBody>
      </p:sp>
    </p:spTree>
  </p:cSld>
  <p:clrMapOvr>
    <a:masterClrMapping/>
  </p:clrMapOvr>
  <mc:AlternateContent xmlns:mc="http://schemas.openxmlformats.org/markup-compatibility/2006" xmlns:p14="http://schemas.microsoft.com/office/powerpoint/2010/main">
    <mc:Choice Requires="p14">
      <p:transition spd="slow" p14:dur="25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300" fill="hold">
                                          <p:stCondLst>
                                            <p:cond delay="0"/>
                                          </p:stCondLst>
                                        </p:cTn>
                                        <p:tgtEl>
                                          <p:spTgt spid="11"/>
                                        </p:tgtEl>
                                        <p:attrNameLst>
                                          <p:attrName>r</p:attrName>
                                        </p:attrNameLst>
                                      </p:cBhvr>
                                    </p:animRot>
                                    <p:animRot by="-240000">
                                      <p:cBhvr>
                                        <p:cTn id="7" dur="600" fill="hold">
                                          <p:stCondLst>
                                            <p:cond delay="600"/>
                                          </p:stCondLst>
                                        </p:cTn>
                                        <p:tgtEl>
                                          <p:spTgt spid="11"/>
                                        </p:tgtEl>
                                        <p:attrNameLst>
                                          <p:attrName>r</p:attrName>
                                        </p:attrNameLst>
                                      </p:cBhvr>
                                    </p:animRot>
                                    <p:animRot by="240000">
                                      <p:cBhvr>
                                        <p:cTn id="8" dur="600" fill="hold">
                                          <p:stCondLst>
                                            <p:cond delay="1200"/>
                                          </p:stCondLst>
                                        </p:cTn>
                                        <p:tgtEl>
                                          <p:spTgt spid="11"/>
                                        </p:tgtEl>
                                        <p:attrNameLst>
                                          <p:attrName>r</p:attrName>
                                        </p:attrNameLst>
                                      </p:cBhvr>
                                    </p:animRot>
                                    <p:animRot by="-240000">
                                      <p:cBhvr>
                                        <p:cTn id="9" dur="600" fill="hold">
                                          <p:stCondLst>
                                            <p:cond delay="1800"/>
                                          </p:stCondLst>
                                        </p:cTn>
                                        <p:tgtEl>
                                          <p:spTgt spid="11"/>
                                        </p:tgtEl>
                                        <p:attrNameLst>
                                          <p:attrName>r</p:attrName>
                                        </p:attrNameLst>
                                      </p:cBhvr>
                                    </p:animRot>
                                    <p:animRot by="120000">
                                      <p:cBhvr>
                                        <p:cTn id="10" dur="600" fill="hold">
                                          <p:stCondLst>
                                            <p:cond delay="2400"/>
                                          </p:stCondLst>
                                        </p:cTn>
                                        <p:tgtEl>
                                          <p:spTgt spid="11"/>
                                        </p:tgtEl>
                                        <p:attrNameLst>
                                          <p:attrName>r</p:attrName>
                                        </p:attrNameLst>
                                      </p:cBhvr>
                                    </p:animRot>
                                  </p:childTnLst>
                                </p:cTn>
                              </p:par>
                              <p:par>
                                <p:cTn id="11" presetID="26" presetClass="emph" presetSubtype="0" repeatCount="indefinite" fill="hold" nodeType="withEffect">
                                  <p:stCondLst>
                                    <p:cond delay="0"/>
                                  </p:stCondLst>
                                  <p:childTnLst>
                                    <p:animEffect transition="out" filter="fade">
                                      <p:cBhvr>
                                        <p:cTn id="12" dur="2000" tmFilter="0, 0; .2, .5; .8, .5; 1, 0"/>
                                        <p:tgtEl>
                                          <p:spTgt spid="11"/>
                                        </p:tgtEl>
                                      </p:cBhvr>
                                    </p:animEffect>
                                    <p:animScale>
                                      <p:cBhvr>
                                        <p:cTn id="13"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0"/>
            <a:ext cx="9144000" cy="6488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sp>
        <p:nvSpPr>
          <p:cNvPr id="2242" name="Google Shape;2242;p73"/>
          <p:cNvSpPr txBox="1">
            <a:spLocks noGrp="1"/>
          </p:cNvSpPr>
          <p:nvPr>
            <p:ph type="subTitle" idx="1"/>
          </p:nvPr>
        </p:nvSpPr>
        <p:spPr>
          <a:xfrm>
            <a:off x="4984" y="510236"/>
            <a:ext cx="7295284" cy="4493960"/>
          </a:xfrm>
          <a:prstGeom prst="rect">
            <a:avLst/>
          </a:prstGeom>
        </p:spPr>
        <p:txBody>
          <a:bodyPr spcFirstLastPara="1" wrap="square" lIns="91425" tIns="91425" rIns="91425" bIns="91425" anchor="t" anchorCtr="0">
            <a:noAutofit/>
          </a:bodyPr>
          <a:lstStyle/>
          <a:p>
            <a:pPr algn="l"/>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lvl="0" indent="0" algn="l" rtl="0">
              <a:spcBef>
                <a:spcPts val="0"/>
              </a:spcBef>
              <a:spcAft>
                <a:spcPts val="0"/>
              </a:spcAft>
              <a:buSzPts val="1400"/>
              <a:buNone/>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Python and w3Schools</a:t>
            </a:r>
          </a:p>
          <a:p>
            <a:pPr marL="425450" lvl="0" indent="-285750" algn="l" rtl="0">
              <a:spcBef>
                <a:spcPts val="0"/>
              </a:spcBef>
              <a:spcAft>
                <a:spcPts val="0"/>
              </a:spcAft>
              <a:buSzPts val="1400"/>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Official Documentation and Tutorials</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https://www.python.org/doc/</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https://www.w3schools.com/python/</a:t>
            </a:r>
          </a:p>
          <a:p>
            <a:pPr marL="139700" lvl="0" indent="0" algn="l" rtl="0">
              <a:spcBef>
                <a:spcPts val="0"/>
              </a:spcBef>
              <a:spcAft>
                <a:spcPts val="0"/>
              </a:spcAft>
              <a:buSzPts val="1400"/>
              <a:buNone/>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lgn="l"/>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GeekforGeeks</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StackOverflow</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Youtube</a:t>
            </a: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Help in debugging errors in our Python code</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https://www.geeksforgeeks.org/</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https://stackoverflow.com/</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https://www.youtube.com/</a:t>
            </a:r>
          </a:p>
          <a:p>
            <a:pPr lvl="1" algn="l">
              <a:buFont typeface="Courier New" panose="02070309020205020404" pitchFamily="49" charset="0"/>
              <a:buChar char="o"/>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marR="0" lvl="0" indent="0" algn="l" defTabSz="914400" rtl="0" eaLnBrk="1" fontAlgn="auto" latinLnBrk="0" hangingPunct="1">
              <a:lnSpc>
                <a:spcPct val="115000"/>
              </a:lnSpc>
              <a:spcBef>
                <a:spcPts val="0"/>
              </a:spcBef>
              <a:spcAft>
                <a:spcPts val="0"/>
              </a:spcAft>
              <a:buClr>
                <a:srgbClr val="342E39"/>
              </a:buClr>
              <a:buSzPts val="1400"/>
              <a:tabLst/>
              <a:defRPr/>
            </a:pP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slidesGo</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Snappify</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Google Images</a:t>
            </a:r>
          </a:p>
          <a:p>
            <a:pPr marL="425450" marR="0" lvl="0" indent="-285750" algn="l" defTabSz="914400" rtl="0" eaLnBrk="1" fontAlgn="auto" latinLnBrk="0" hangingPunct="1">
              <a:lnSpc>
                <a:spcPct val="115000"/>
              </a:lnSpc>
              <a:spcBef>
                <a:spcPts val="0"/>
              </a:spcBef>
              <a:spcAft>
                <a:spcPts val="0"/>
              </a:spcAft>
              <a:buClr>
                <a:srgbClr val="342E39"/>
              </a:buClr>
              <a:buSzPts val="1400"/>
              <a:buFont typeface="Wingdings" panose="05000000000000000000" pitchFamily="2" charset="2"/>
              <a:buChar char="§"/>
              <a:tabLst/>
              <a:defRP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Presentation Templates, Code Blocks, and Media Resources</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https://stackoverflow.com/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https://www.google.com/imghp?hl=en</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https://slidesgo.com/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https://snappify.com/</a:t>
            </a:r>
          </a:p>
        </p:txBody>
      </p:sp>
      <p:grpSp>
        <p:nvGrpSpPr>
          <p:cNvPr id="2243" name="Google Shape;2243;p73"/>
          <p:cNvGrpSpPr/>
          <p:nvPr/>
        </p:nvGrpSpPr>
        <p:grpSpPr>
          <a:xfrm rot="-1555483">
            <a:off x="7762638" y="3989159"/>
            <a:ext cx="1250843" cy="862197"/>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1986"/>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grpSp>
        <p:nvGrpSpPr>
          <p:cNvPr id="2243" name="Google Shape;2243;p73"/>
          <p:cNvGrpSpPr/>
          <p:nvPr/>
        </p:nvGrpSpPr>
        <p:grpSpPr>
          <a:xfrm rot="2001336">
            <a:off x="7477060" y="298117"/>
            <a:ext cx="1362142" cy="927108"/>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C7CBF641-4874-B46D-B1B3-E86852041276}"/>
              </a:ext>
            </a:extLst>
          </p:cNvPr>
          <p:cNvSpPr txBox="1"/>
          <p:nvPr/>
        </p:nvSpPr>
        <p:spPr>
          <a:xfrm>
            <a:off x="0" y="974815"/>
            <a:ext cx="6081132" cy="3539430"/>
          </a:xfrm>
          <a:prstGeom prst="rect">
            <a:avLst/>
          </a:prstGeom>
          <a:noFill/>
        </p:spPr>
        <p:txBody>
          <a:bodyPr wrap="square">
            <a:spAutoFit/>
          </a:bodyPr>
          <a:lstStyle/>
          <a:p>
            <a:pPr marL="139700"/>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Desktop</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Service to host our project code and assets online/offline</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kumimoji="0" lang="en-IN" sz="1600" b="1" i="0" u="none" strike="noStrike" kern="0" cap="none" spc="0" normalizeH="0" baseline="0" noProof="0" dirty="0">
                <a:ln>
                  <a:noFill/>
                </a:ln>
                <a:solidFill>
                  <a:srgbClr val="000000"/>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rial"/>
              </a:rPr>
              <a:t>https://code.visualstudio.com/</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https://desktop.github.com/</a:t>
            </a:r>
          </a:p>
          <a:p>
            <a:pPr marL="139700" lvl="8"/>
            <a:b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Visual Studio Code (and necessary extensions)</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IDE for working with the code</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https://code.visualstudio.com/</a:t>
            </a:r>
          </a:p>
          <a:p>
            <a:pPr marL="425450" indent="-285750">
              <a:buFont typeface="Arial" panose="020B0604020202020204" pitchFamily="34" charset="0"/>
              <a:buChar char="•"/>
            </a:pPr>
            <a:endPar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MySQL Workbench</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Software for an easy creation of a database for the program</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https://www.mysql.com/products/workbench/</a:t>
            </a:r>
          </a:p>
        </p:txBody>
      </p:sp>
    </p:spTree>
    <p:extLst>
      <p:ext uri="{BB962C8B-B14F-4D97-AF65-F5344CB8AC3E}">
        <p14:creationId xmlns:p14="http://schemas.microsoft.com/office/powerpoint/2010/main" val="229064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4" name="Rectangle 43">
            <a:extLst>
              <a:ext uri="{FF2B5EF4-FFF2-40B4-BE49-F238E27FC236}">
                <a16:creationId xmlns:a16="http://schemas.microsoft.com/office/drawing/2014/main" id="{CC7E611F-DE96-ABDF-262A-CCF6759C866E}"/>
              </a:ext>
            </a:extLst>
          </p:cNvPr>
          <p:cNvSpPr/>
          <p:nvPr/>
        </p:nvSpPr>
        <p:spPr>
          <a:xfrm>
            <a:off x="2406957" y="3087163"/>
            <a:ext cx="4374868" cy="448437"/>
          </a:xfrm>
          <a:prstGeom prst="rect">
            <a:avLst/>
          </a:prstGeom>
          <a:solidFill>
            <a:srgbClr val="F6E5C8"/>
          </a:solidFill>
          <a:ln>
            <a:solidFill>
              <a:srgbClr val="F6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933" name="Google Shape;1933;p71"/>
          <p:cNvGrpSpPr/>
          <p:nvPr/>
        </p:nvGrpSpPr>
        <p:grpSpPr>
          <a:xfrm>
            <a:off x="176842" y="1089475"/>
            <a:ext cx="1765973" cy="3249815"/>
            <a:chOff x="317477" y="1642136"/>
            <a:chExt cx="1765973" cy="3249815"/>
          </a:xfrm>
        </p:grpSpPr>
        <p:grpSp>
          <p:nvGrpSpPr>
            <p:cNvPr id="1934" name="Google Shape;1934;p71"/>
            <p:cNvGrpSpPr/>
            <p:nvPr/>
          </p:nvGrpSpPr>
          <p:grpSpPr>
            <a:xfrm>
              <a:off x="1023890" y="1642136"/>
              <a:ext cx="1011361" cy="1859238"/>
              <a:chOff x="1177840" y="826048"/>
              <a:chExt cx="1011361" cy="1859238"/>
            </a:xfrm>
          </p:grpSpPr>
          <p:sp>
            <p:nvSpPr>
              <p:cNvPr id="1935" name="Google Shape;1935;p71"/>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36" name="Google Shape;1936;p71"/>
              <p:cNvGrpSpPr/>
              <p:nvPr/>
            </p:nvGrpSpPr>
            <p:grpSpPr>
              <a:xfrm>
                <a:off x="1177844" y="826048"/>
                <a:ext cx="1011357" cy="1859238"/>
                <a:chOff x="3782160" y="3394440"/>
                <a:chExt cx="140400" cy="258120"/>
              </a:xfrm>
            </p:grpSpPr>
            <p:sp>
              <p:nvSpPr>
                <p:cNvPr id="1937" name="Google Shape;1937;p71"/>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8" name="Google Shape;1938;p71"/>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9" name="Google Shape;1939;p71"/>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0" name="Google Shape;1940;p71"/>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1" name="Google Shape;1941;p71"/>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2" name="Google Shape;1942;p71"/>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3" name="Google Shape;1943;p71"/>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4" name="Google Shape;1944;p71"/>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5" name="Google Shape;1945;p71"/>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6" name="Google Shape;1946;p71"/>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71"/>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8" name="Google Shape;1948;p71"/>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9" name="Google Shape;1949;p71"/>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0" name="Google Shape;1950;p71"/>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1" name="Google Shape;1951;p71"/>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2" name="Google Shape;1952;p71"/>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3" name="Google Shape;1953;p71"/>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4" name="Google Shape;1954;p71"/>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5" name="Google Shape;1955;p71"/>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6" name="Google Shape;1956;p71"/>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7" name="Google Shape;1957;p71"/>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8" name="Google Shape;1958;p71"/>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9" name="Google Shape;1959;p71"/>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0" name="Google Shape;1960;p71"/>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1" name="Google Shape;1961;p71"/>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2" name="Google Shape;1962;p71"/>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3" name="Google Shape;1963;p71"/>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4" name="Google Shape;1964;p71"/>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5" name="Google Shape;1965;p71"/>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6" name="Google Shape;1966;p71"/>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7" name="Google Shape;1967;p71"/>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8" name="Google Shape;1968;p71"/>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9" name="Google Shape;1969;p71"/>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0" name="Google Shape;1970;p71"/>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1" name="Google Shape;1971;p71"/>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2" name="Google Shape;1972;p71"/>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3" name="Google Shape;1973;p71"/>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74" name="Google Shape;1974;p71"/>
            <p:cNvGrpSpPr/>
            <p:nvPr/>
          </p:nvGrpSpPr>
          <p:grpSpPr>
            <a:xfrm>
              <a:off x="317477" y="3686169"/>
              <a:ext cx="1765973" cy="1205782"/>
              <a:chOff x="317477" y="3686169"/>
              <a:chExt cx="1765973" cy="1205782"/>
            </a:xfrm>
          </p:grpSpPr>
          <p:sp>
            <p:nvSpPr>
              <p:cNvPr id="1975" name="Google Shape;1975;p71"/>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76" name="Google Shape;1976;p71"/>
              <p:cNvGrpSpPr/>
              <p:nvPr/>
            </p:nvGrpSpPr>
            <p:grpSpPr>
              <a:xfrm>
                <a:off x="318765" y="3686169"/>
                <a:ext cx="1763392" cy="1205782"/>
                <a:chOff x="4032720" y="3669120"/>
                <a:chExt cx="244800" cy="167400"/>
              </a:xfrm>
            </p:grpSpPr>
            <p:sp>
              <p:nvSpPr>
                <p:cNvPr id="1977" name="Google Shape;1977;p71"/>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71"/>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9" name="Google Shape;1979;p71"/>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0" name="Google Shape;1980;p71"/>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1" name="Google Shape;1981;p71"/>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2" name="Google Shape;1982;p71"/>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71"/>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71"/>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5" name="Google Shape;1985;p71"/>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6" name="Google Shape;1986;p71"/>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71"/>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8" name="Google Shape;1988;p71"/>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9" name="Google Shape;1989;p71"/>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71"/>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1" name="Google Shape;1991;p71"/>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2" name="Google Shape;1992;p71"/>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3" name="Google Shape;1993;p71"/>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4" name="Google Shape;1994;p71"/>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5" name="Google Shape;1995;p71"/>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6" name="Google Shape;1996;p71"/>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71"/>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8" name="Google Shape;1998;p71"/>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9" name="Google Shape;1999;p71"/>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0" name="Google Shape;2000;p71"/>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1" name="Google Shape;2001;p71"/>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47" name="Picture 46">
            <a:extLst>
              <a:ext uri="{FF2B5EF4-FFF2-40B4-BE49-F238E27FC236}">
                <a16:creationId xmlns:a16="http://schemas.microsoft.com/office/drawing/2014/main" id="{23C38BBE-F743-B67B-8FC0-087D3DBC2C53}"/>
              </a:ext>
            </a:extLst>
          </p:cNvPr>
          <p:cNvPicPr>
            <a:picLocks noChangeAspect="1"/>
          </p:cNvPicPr>
          <p:nvPr/>
        </p:nvPicPr>
        <p:blipFill rotWithShape="1">
          <a:blip r:embed="rId3"/>
          <a:srcRect l="20010" r="1"/>
          <a:stretch/>
        </p:blipFill>
        <p:spPr>
          <a:xfrm>
            <a:off x="2090630" y="1234687"/>
            <a:ext cx="4759270" cy="3050148"/>
          </a:xfrm>
          <a:prstGeom prst="rect">
            <a:avLst/>
          </a:prstGeom>
        </p:spPr>
      </p:pic>
      <p:sp>
        <p:nvSpPr>
          <p:cNvPr id="48" name="Speech Bubble: Oval 47">
            <a:extLst>
              <a:ext uri="{FF2B5EF4-FFF2-40B4-BE49-F238E27FC236}">
                <a16:creationId xmlns:a16="http://schemas.microsoft.com/office/drawing/2014/main" id="{244329BD-0587-AEE3-1F55-E86A51C23742}"/>
              </a:ext>
            </a:extLst>
          </p:cNvPr>
          <p:cNvSpPr/>
          <p:nvPr/>
        </p:nvSpPr>
        <p:spPr>
          <a:xfrm rot="401424">
            <a:off x="3716409" y="45103"/>
            <a:ext cx="2879724" cy="1770297"/>
          </a:xfrm>
          <a:prstGeom prst="wedgeEllipseCallout">
            <a:avLst/>
          </a:prstGeom>
          <a:solidFill>
            <a:srgbClr val="FD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Now you can make the best IPL team of all time!!!</a:t>
            </a:r>
            <a:br>
              <a:rPr lang="en-IN" dirty="0">
                <a:solidFill>
                  <a:srgbClr val="000000"/>
                </a:solidFill>
              </a:rPr>
            </a:br>
            <a:br>
              <a:rPr lang="en-IN" dirty="0">
                <a:solidFill>
                  <a:srgbClr val="000000"/>
                </a:solidFill>
              </a:rPr>
            </a:b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Only to lose in the final </a:t>
            </a: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Wingdings" panose="05000000000000000000" pitchFamily="2" charset="2"/>
              </a:rPr>
              <a:t></a:t>
            </a:r>
            <a:endPar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ctr"/>
            <a:endParaRPr lang="en-IN" dirty="0">
              <a:solidFill>
                <a:srgbClr val="000000"/>
              </a:solidFill>
            </a:endParaRPr>
          </a:p>
        </p:txBody>
      </p:sp>
      <p:pic>
        <p:nvPicPr>
          <p:cNvPr id="50" name="Picture 49">
            <a:extLst>
              <a:ext uri="{FF2B5EF4-FFF2-40B4-BE49-F238E27FC236}">
                <a16:creationId xmlns:a16="http://schemas.microsoft.com/office/drawing/2014/main" id="{57ADEE7B-4646-0B7F-F5A9-1185806F5037}"/>
              </a:ext>
            </a:extLst>
          </p:cNvPr>
          <p:cNvPicPr>
            <a:picLocks noChangeAspect="1"/>
          </p:cNvPicPr>
          <p:nvPr/>
        </p:nvPicPr>
        <p:blipFill>
          <a:blip r:embed="rId4"/>
          <a:stretch>
            <a:fillRect/>
          </a:stretch>
        </p:blipFill>
        <p:spPr>
          <a:xfrm rot="535026">
            <a:off x="4850719" y="1316882"/>
            <a:ext cx="244477" cy="388780"/>
          </a:xfrm>
          <a:prstGeom prst="rect">
            <a:avLst/>
          </a:prstGeom>
        </p:spPr>
      </p:pic>
    </p:spTree>
    <p:extLst>
      <p:ext uri="{BB962C8B-B14F-4D97-AF65-F5344CB8AC3E}">
        <p14:creationId xmlns:p14="http://schemas.microsoft.com/office/powerpoint/2010/main" val="4127343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airplan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5" name="Google Shape;530;p35">
            <a:extLst>
              <a:ext uri="{FF2B5EF4-FFF2-40B4-BE49-F238E27FC236}">
                <a16:creationId xmlns:a16="http://schemas.microsoft.com/office/drawing/2014/main" id="{56A3A171-7D45-9051-37DB-1364BC783CEC}"/>
              </a:ext>
            </a:extLst>
          </p:cNvPr>
          <p:cNvSpPr txBox="1">
            <a:spLocks/>
          </p:cNvSpPr>
          <p:nvPr/>
        </p:nvSpPr>
        <p:spPr>
          <a:xfrm>
            <a:off x="2238537" y="1591235"/>
            <a:ext cx="4686683" cy="195457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9" name="Google Shape;1919;p71"/>
          <p:cNvSpPr txBox="1">
            <a:spLocks noGrp="1"/>
          </p:cNvSpPr>
          <p:nvPr>
            <p:ph type="title"/>
          </p:nvPr>
        </p:nvSpPr>
        <p:spPr>
          <a:xfrm>
            <a:off x="2123727" y="2140526"/>
            <a:ext cx="4919100" cy="10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solidFill>
                  <a:schemeClr val="tx1">
                    <a:lumMod val="50000"/>
                  </a:schemeClr>
                </a:solidFill>
                <a:latin typeface="Stencil" panose="040409050D0802020404" pitchFamily="82" charset="0"/>
              </a:rPr>
              <a:t>Thanks!</a:t>
            </a:r>
            <a:endParaRPr sz="8000" dirty="0">
              <a:solidFill>
                <a:schemeClr val="tx1">
                  <a:lumMod val="50000"/>
                </a:schemeClr>
              </a:solidFill>
              <a:latin typeface="Stencil" panose="040409050D0802020404" pitchFamily="82" charset="0"/>
            </a:endParaRPr>
          </a:p>
        </p:txBody>
      </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49" name="Google Shape;1933;p71">
            <a:extLst>
              <a:ext uri="{FF2B5EF4-FFF2-40B4-BE49-F238E27FC236}">
                <a16:creationId xmlns:a16="http://schemas.microsoft.com/office/drawing/2014/main" id="{3E2BEC7D-0970-52FA-80D5-2999712AC5C5}"/>
              </a:ext>
            </a:extLst>
          </p:cNvPr>
          <p:cNvGrpSpPr/>
          <p:nvPr/>
        </p:nvGrpSpPr>
        <p:grpSpPr>
          <a:xfrm>
            <a:off x="176842" y="1089475"/>
            <a:ext cx="1765973" cy="3249815"/>
            <a:chOff x="317477" y="1642136"/>
            <a:chExt cx="1765973" cy="3249815"/>
          </a:xfrm>
        </p:grpSpPr>
        <p:grpSp>
          <p:nvGrpSpPr>
            <p:cNvPr id="50" name="Google Shape;1934;p71">
              <a:extLst>
                <a:ext uri="{FF2B5EF4-FFF2-40B4-BE49-F238E27FC236}">
                  <a16:creationId xmlns:a16="http://schemas.microsoft.com/office/drawing/2014/main" id="{5584B933-D55A-723D-54B0-FC9B6F9A88AA}"/>
                </a:ext>
              </a:extLst>
            </p:cNvPr>
            <p:cNvGrpSpPr/>
            <p:nvPr/>
          </p:nvGrpSpPr>
          <p:grpSpPr>
            <a:xfrm>
              <a:off x="1023890" y="1642136"/>
              <a:ext cx="1011361" cy="1859238"/>
              <a:chOff x="1177840" y="826048"/>
              <a:chExt cx="1011361" cy="1859238"/>
            </a:xfrm>
          </p:grpSpPr>
          <p:sp>
            <p:nvSpPr>
              <p:cNvPr id="1871" name="Google Shape;1935;p71">
                <a:extLst>
                  <a:ext uri="{FF2B5EF4-FFF2-40B4-BE49-F238E27FC236}">
                    <a16:creationId xmlns:a16="http://schemas.microsoft.com/office/drawing/2014/main" id="{2A7E36C6-740B-45F2-9BB3-90A8042C21A8}"/>
                  </a:ext>
                </a:extLst>
              </p:cNvPr>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72" name="Google Shape;1936;p71">
                <a:extLst>
                  <a:ext uri="{FF2B5EF4-FFF2-40B4-BE49-F238E27FC236}">
                    <a16:creationId xmlns:a16="http://schemas.microsoft.com/office/drawing/2014/main" id="{B1A5EE73-5342-6586-CFEC-3D707BCE2A9D}"/>
                  </a:ext>
                </a:extLst>
              </p:cNvPr>
              <p:cNvGrpSpPr/>
              <p:nvPr/>
            </p:nvGrpSpPr>
            <p:grpSpPr>
              <a:xfrm>
                <a:off x="1177844" y="826048"/>
                <a:ext cx="1011357" cy="1859238"/>
                <a:chOff x="3782160" y="3394440"/>
                <a:chExt cx="140400" cy="258120"/>
              </a:xfrm>
            </p:grpSpPr>
            <p:sp>
              <p:nvSpPr>
                <p:cNvPr id="1873" name="Google Shape;1937;p71">
                  <a:extLst>
                    <a:ext uri="{FF2B5EF4-FFF2-40B4-BE49-F238E27FC236}">
                      <a16:creationId xmlns:a16="http://schemas.microsoft.com/office/drawing/2014/main" id="{438A338F-0E29-9202-DAE1-1A0EFBCB5B9A}"/>
                    </a:ext>
                  </a:extLst>
                </p:cNvPr>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4" name="Google Shape;1938;p71">
                  <a:extLst>
                    <a:ext uri="{FF2B5EF4-FFF2-40B4-BE49-F238E27FC236}">
                      <a16:creationId xmlns:a16="http://schemas.microsoft.com/office/drawing/2014/main" id="{F485ABCE-5765-A868-DB8B-31F5600CF883}"/>
                    </a:ext>
                  </a:extLst>
                </p:cNvPr>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5" name="Google Shape;1939;p71">
                  <a:extLst>
                    <a:ext uri="{FF2B5EF4-FFF2-40B4-BE49-F238E27FC236}">
                      <a16:creationId xmlns:a16="http://schemas.microsoft.com/office/drawing/2014/main" id="{68440F20-F756-20C3-A695-2E2EFEC90D78}"/>
                    </a:ext>
                  </a:extLst>
                </p:cNvPr>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6" name="Google Shape;1940;p71">
                  <a:extLst>
                    <a:ext uri="{FF2B5EF4-FFF2-40B4-BE49-F238E27FC236}">
                      <a16:creationId xmlns:a16="http://schemas.microsoft.com/office/drawing/2014/main" id="{1498F04D-BE20-D54E-773B-567979A6CDEC}"/>
                    </a:ext>
                  </a:extLst>
                </p:cNvPr>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7" name="Google Shape;1941;p71">
                  <a:extLst>
                    <a:ext uri="{FF2B5EF4-FFF2-40B4-BE49-F238E27FC236}">
                      <a16:creationId xmlns:a16="http://schemas.microsoft.com/office/drawing/2014/main" id="{997B1ED8-CB65-FAB2-62B7-C0CCF3B89B61}"/>
                    </a:ext>
                  </a:extLst>
                </p:cNvPr>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8" name="Google Shape;1942;p71">
                  <a:extLst>
                    <a:ext uri="{FF2B5EF4-FFF2-40B4-BE49-F238E27FC236}">
                      <a16:creationId xmlns:a16="http://schemas.microsoft.com/office/drawing/2014/main" id="{A33FC09A-06D2-6CD7-107F-1D309C93D543}"/>
                    </a:ext>
                  </a:extLst>
                </p:cNvPr>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9" name="Google Shape;1943;p71">
                  <a:extLst>
                    <a:ext uri="{FF2B5EF4-FFF2-40B4-BE49-F238E27FC236}">
                      <a16:creationId xmlns:a16="http://schemas.microsoft.com/office/drawing/2014/main" id="{0F3B7BFF-DCA6-5553-9FCB-B3FDF33BF216}"/>
                    </a:ext>
                  </a:extLst>
                </p:cNvPr>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0" name="Google Shape;1944;p71">
                  <a:extLst>
                    <a:ext uri="{FF2B5EF4-FFF2-40B4-BE49-F238E27FC236}">
                      <a16:creationId xmlns:a16="http://schemas.microsoft.com/office/drawing/2014/main" id="{E3649665-A2F8-D964-E02F-819F9B9FFE02}"/>
                    </a:ext>
                  </a:extLst>
                </p:cNvPr>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1" name="Google Shape;1945;p71">
                  <a:extLst>
                    <a:ext uri="{FF2B5EF4-FFF2-40B4-BE49-F238E27FC236}">
                      <a16:creationId xmlns:a16="http://schemas.microsoft.com/office/drawing/2014/main" id="{1A5182A6-2079-F3ED-EDD4-08C1F6FEC13C}"/>
                    </a:ext>
                  </a:extLst>
                </p:cNvPr>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2" name="Google Shape;1946;p71">
                  <a:extLst>
                    <a:ext uri="{FF2B5EF4-FFF2-40B4-BE49-F238E27FC236}">
                      <a16:creationId xmlns:a16="http://schemas.microsoft.com/office/drawing/2014/main" id="{923C23EB-65CD-6E09-BB0A-58675AFECDC4}"/>
                    </a:ext>
                  </a:extLst>
                </p:cNvPr>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3" name="Google Shape;1947;p71">
                  <a:extLst>
                    <a:ext uri="{FF2B5EF4-FFF2-40B4-BE49-F238E27FC236}">
                      <a16:creationId xmlns:a16="http://schemas.microsoft.com/office/drawing/2014/main" id="{77A9B35F-9C76-A8F0-168D-0BC07D59A50A}"/>
                    </a:ext>
                  </a:extLst>
                </p:cNvPr>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4" name="Google Shape;1948;p71">
                  <a:extLst>
                    <a:ext uri="{FF2B5EF4-FFF2-40B4-BE49-F238E27FC236}">
                      <a16:creationId xmlns:a16="http://schemas.microsoft.com/office/drawing/2014/main" id="{C35C3E5B-0D61-12DC-7976-B7A5D47DC36E}"/>
                    </a:ext>
                  </a:extLst>
                </p:cNvPr>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5" name="Google Shape;1949;p71">
                  <a:extLst>
                    <a:ext uri="{FF2B5EF4-FFF2-40B4-BE49-F238E27FC236}">
                      <a16:creationId xmlns:a16="http://schemas.microsoft.com/office/drawing/2014/main" id="{C4C15E92-E20B-F285-F3CC-481F13225F39}"/>
                    </a:ext>
                  </a:extLst>
                </p:cNvPr>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6" name="Google Shape;1950;p71">
                  <a:extLst>
                    <a:ext uri="{FF2B5EF4-FFF2-40B4-BE49-F238E27FC236}">
                      <a16:creationId xmlns:a16="http://schemas.microsoft.com/office/drawing/2014/main" id="{19E15AD8-F7F7-24F4-1574-2FCD97CDF105}"/>
                    </a:ext>
                  </a:extLst>
                </p:cNvPr>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7" name="Google Shape;1951;p71">
                  <a:extLst>
                    <a:ext uri="{FF2B5EF4-FFF2-40B4-BE49-F238E27FC236}">
                      <a16:creationId xmlns:a16="http://schemas.microsoft.com/office/drawing/2014/main" id="{2B6F52BF-D75D-E0DB-E3FE-635610E20728}"/>
                    </a:ext>
                  </a:extLst>
                </p:cNvPr>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8" name="Google Shape;1952;p71">
                  <a:extLst>
                    <a:ext uri="{FF2B5EF4-FFF2-40B4-BE49-F238E27FC236}">
                      <a16:creationId xmlns:a16="http://schemas.microsoft.com/office/drawing/2014/main" id="{002A23A9-0E16-4D6E-C2A0-EA4F178FD5DA}"/>
                    </a:ext>
                  </a:extLst>
                </p:cNvPr>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9" name="Google Shape;1953;p71">
                  <a:extLst>
                    <a:ext uri="{FF2B5EF4-FFF2-40B4-BE49-F238E27FC236}">
                      <a16:creationId xmlns:a16="http://schemas.microsoft.com/office/drawing/2014/main" id="{EBCB0586-8E69-EEAF-218E-541605880DAB}"/>
                    </a:ext>
                  </a:extLst>
                </p:cNvPr>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0" name="Google Shape;1954;p71">
                  <a:extLst>
                    <a:ext uri="{FF2B5EF4-FFF2-40B4-BE49-F238E27FC236}">
                      <a16:creationId xmlns:a16="http://schemas.microsoft.com/office/drawing/2014/main" id="{FC8C28BA-E063-BE8A-2A7C-A473D827B729}"/>
                    </a:ext>
                  </a:extLst>
                </p:cNvPr>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1" name="Google Shape;1955;p71">
                  <a:extLst>
                    <a:ext uri="{FF2B5EF4-FFF2-40B4-BE49-F238E27FC236}">
                      <a16:creationId xmlns:a16="http://schemas.microsoft.com/office/drawing/2014/main" id="{663ED740-28A5-266A-F512-F6270EADDAE2}"/>
                    </a:ext>
                  </a:extLst>
                </p:cNvPr>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2" name="Google Shape;1956;p71">
                  <a:extLst>
                    <a:ext uri="{FF2B5EF4-FFF2-40B4-BE49-F238E27FC236}">
                      <a16:creationId xmlns:a16="http://schemas.microsoft.com/office/drawing/2014/main" id="{818C74BD-5865-0EEC-04B0-1DCBD077E3A4}"/>
                    </a:ext>
                  </a:extLst>
                </p:cNvPr>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3" name="Google Shape;1957;p71">
                  <a:extLst>
                    <a:ext uri="{FF2B5EF4-FFF2-40B4-BE49-F238E27FC236}">
                      <a16:creationId xmlns:a16="http://schemas.microsoft.com/office/drawing/2014/main" id="{7AFA893B-370E-886A-7AF0-167DAE977100}"/>
                    </a:ext>
                  </a:extLst>
                </p:cNvPr>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4" name="Google Shape;1958;p71">
                  <a:extLst>
                    <a:ext uri="{FF2B5EF4-FFF2-40B4-BE49-F238E27FC236}">
                      <a16:creationId xmlns:a16="http://schemas.microsoft.com/office/drawing/2014/main" id="{4CF4E279-0471-C709-D098-446FEE40792C}"/>
                    </a:ext>
                  </a:extLst>
                </p:cNvPr>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5" name="Google Shape;1959;p71">
                  <a:extLst>
                    <a:ext uri="{FF2B5EF4-FFF2-40B4-BE49-F238E27FC236}">
                      <a16:creationId xmlns:a16="http://schemas.microsoft.com/office/drawing/2014/main" id="{20C87507-979B-5386-78CA-052451F09B87}"/>
                    </a:ext>
                  </a:extLst>
                </p:cNvPr>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960;p71">
                  <a:extLst>
                    <a:ext uri="{FF2B5EF4-FFF2-40B4-BE49-F238E27FC236}">
                      <a16:creationId xmlns:a16="http://schemas.microsoft.com/office/drawing/2014/main" id="{9FD8F782-7E7B-663F-458A-79B311741782}"/>
                    </a:ext>
                  </a:extLst>
                </p:cNvPr>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961;p71">
                  <a:extLst>
                    <a:ext uri="{FF2B5EF4-FFF2-40B4-BE49-F238E27FC236}">
                      <a16:creationId xmlns:a16="http://schemas.microsoft.com/office/drawing/2014/main" id="{EB5CBDE5-B9CA-1D68-FD00-86E12322EE23}"/>
                    </a:ext>
                  </a:extLst>
                </p:cNvPr>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8" name="Google Shape;1962;p71">
                  <a:extLst>
                    <a:ext uri="{FF2B5EF4-FFF2-40B4-BE49-F238E27FC236}">
                      <a16:creationId xmlns:a16="http://schemas.microsoft.com/office/drawing/2014/main" id="{32F9A1B1-E3E7-9293-6C14-66ABE2215699}"/>
                    </a:ext>
                  </a:extLst>
                </p:cNvPr>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963;p71">
                  <a:extLst>
                    <a:ext uri="{FF2B5EF4-FFF2-40B4-BE49-F238E27FC236}">
                      <a16:creationId xmlns:a16="http://schemas.microsoft.com/office/drawing/2014/main" id="{00D4C88F-3972-03FA-E7D0-E90B13C9F9CA}"/>
                    </a:ext>
                  </a:extLst>
                </p:cNvPr>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0" name="Google Shape;1964;p71">
                  <a:extLst>
                    <a:ext uri="{FF2B5EF4-FFF2-40B4-BE49-F238E27FC236}">
                      <a16:creationId xmlns:a16="http://schemas.microsoft.com/office/drawing/2014/main" id="{68E83990-CD10-04B0-A323-F3E2F7694716}"/>
                    </a:ext>
                  </a:extLst>
                </p:cNvPr>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1" name="Google Shape;1965;p71">
                  <a:extLst>
                    <a:ext uri="{FF2B5EF4-FFF2-40B4-BE49-F238E27FC236}">
                      <a16:creationId xmlns:a16="http://schemas.microsoft.com/office/drawing/2014/main" id="{B8C85E9C-4637-1AD8-624C-53D01A508339}"/>
                    </a:ext>
                  </a:extLst>
                </p:cNvPr>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2" name="Google Shape;1966;p71">
                  <a:extLst>
                    <a:ext uri="{FF2B5EF4-FFF2-40B4-BE49-F238E27FC236}">
                      <a16:creationId xmlns:a16="http://schemas.microsoft.com/office/drawing/2014/main" id="{E1DFE6B5-A4B4-122D-B932-06F9CF78C6B9}"/>
                    </a:ext>
                  </a:extLst>
                </p:cNvPr>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3" name="Google Shape;1967;p71">
                  <a:extLst>
                    <a:ext uri="{FF2B5EF4-FFF2-40B4-BE49-F238E27FC236}">
                      <a16:creationId xmlns:a16="http://schemas.microsoft.com/office/drawing/2014/main" id="{2502B230-4FF2-E95B-95C4-2EA68E6A783A}"/>
                    </a:ext>
                  </a:extLst>
                </p:cNvPr>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4" name="Google Shape;1968;p71">
                  <a:extLst>
                    <a:ext uri="{FF2B5EF4-FFF2-40B4-BE49-F238E27FC236}">
                      <a16:creationId xmlns:a16="http://schemas.microsoft.com/office/drawing/2014/main" id="{BEFF56F4-902B-1168-E738-6DF9D01A79D5}"/>
                    </a:ext>
                  </a:extLst>
                </p:cNvPr>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69;p71">
                  <a:extLst>
                    <a:ext uri="{FF2B5EF4-FFF2-40B4-BE49-F238E27FC236}">
                      <a16:creationId xmlns:a16="http://schemas.microsoft.com/office/drawing/2014/main" id="{55717765-B56B-1540-8599-18361D053CD7}"/>
                    </a:ext>
                  </a:extLst>
                </p:cNvPr>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6" name="Google Shape;1970;p71">
                  <a:extLst>
                    <a:ext uri="{FF2B5EF4-FFF2-40B4-BE49-F238E27FC236}">
                      <a16:creationId xmlns:a16="http://schemas.microsoft.com/office/drawing/2014/main" id="{44BF74DD-1336-8F8E-6DD0-FB5B6E15598D}"/>
                    </a:ext>
                  </a:extLst>
                </p:cNvPr>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7" name="Google Shape;1971;p71">
                  <a:extLst>
                    <a:ext uri="{FF2B5EF4-FFF2-40B4-BE49-F238E27FC236}">
                      <a16:creationId xmlns:a16="http://schemas.microsoft.com/office/drawing/2014/main" id="{FA6016AB-5370-6C88-6B1E-596F8BC9A8D4}"/>
                    </a:ext>
                  </a:extLst>
                </p:cNvPr>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8" name="Google Shape;1972;p71">
                  <a:extLst>
                    <a:ext uri="{FF2B5EF4-FFF2-40B4-BE49-F238E27FC236}">
                      <a16:creationId xmlns:a16="http://schemas.microsoft.com/office/drawing/2014/main" id="{D89E1835-DFAF-8178-B6CE-19AF1711BE2C}"/>
                    </a:ext>
                  </a:extLst>
                </p:cNvPr>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9" name="Google Shape;1973;p71">
                  <a:extLst>
                    <a:ext uri="{FF2B5EF4-FFF2-40B4-BE49-F238E27FC236}">
                      <a16:creationId xmlns:a16="http://schemas.microsoft.com/office/drawing/2014/main" id="{E335CD60-9933-4092-254D-BE396D65857D}"/>
                    </a:ext>
                  </a:extLst>
                </p:cNvPr>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1" name="Google Shape;1974;p71">
              <a:extLst>
                <a:ext uri="{FF2B5EF4-FFF2-40B4-BE49-F238E27FC236}">
                  <a16:creationId xmlns:a16="http://schemas.microsoft.com/office/drawing/2014/main" id="{C96EF835-9855-42DA-8146-D9651987410C}"/>
                </a:ext>
              </a:extLst>
            </p:cNvPr>
            <p:cNvGrpSpPr/>
            <p:nvPr/>
          </p:nvGrpSpPr>
          <p:grpSpPr>
            <a:xfrm>
              <a:off x="317477" y="3686169"/>
              <a:ext cx="1765973" cy="1205782"/>
              <a:chOff x="317477" y="3686169"/>
              <a:chExt cx="1765973" cy="1205782"/>
            </a:xfrm>
          </p:grpSpPr>
          <p:sp>
            <p:nvSpPr>
              <p:cNvPr id="52" name="Google Shape;1975;p71">
                <a:extLst>
                  <a:ext uri="{FF2B5EF4-FFF2-40B4-BE49-F238E27FC236}">
                    <a16:creationId xmlns:a16="http://schemas.microsoft.com/office/drawing/2014/main" id="{97FFABB9-BF8F-717F-4E30-47361EC5E710}"/>
                  </a:ext>
                </a:extLst>
              </p:cNvPr>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 name="Google Shape;1976;p71">
                <a:extLst>
                  <a:ext uri="{FF2B5EF4-FFF2-40B4-BE49-F238E27FC236}">
                    <a16:creationId xmlns:a16="http://schemas.microsoft.com/office/drawing/2014/main" id="{00ED0917-1F10-149C-69FB-6B35117C714D}"/>
                  </a:ext>
                </a:extLst>
              </p:cNvPr>
              <p:cNvGrpSpPr/>
              <p:nvPr/>
            </p:nvGrpSpPr>
            <p:grpSpPr>
              <a:xfrm>
                <a:off x="318765" y="3686169"/>
                <a:ext cx="1763392" cy="1205782"/>
                <a:chOff x="4032720" y="3669120"/>
                <a:chExt cx="244800" cy="167400"/>
              </a:xfrm>
            </p:grpSpPr>
            <p:sp>
              <p:nvSpPr>
                <p:cNvPr id="54" name="Google Shape;1977;p71">
                  <a:extLst>
                    <a:ext uri="{FF2B5EF4-FFF2-40B4-BE49-F238E27FC236}">
                      <a16:creationId xmlns:a16="http://schemas.microsoft.com/office/drawing/2014/main" id="{8D1BE1D5-BE05-2528-B09E-A1DE827B897E}"/>
                    </a:ext>
                  </a:extLst>
                </p:cNvPr>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1978;p71">
                  <a:extLst>
                    <a:ext uri="{FF2B5EF4-FFF2-40B4-BE49-F238E27FC236}">
                      <a16:creationId xmlns:a16="http://schemas.microsoft.com/office/drawing/2014/main" id="{078474EE-D013-D3E4-0CEE-D47691C5AB18}"/>
                    </a:ext>
                  </a:extLst>
                </p:cNvPr>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979;p71">
                  <a:extLst>
                    <a:ext uri="{FF2B5EF4-FFF2-40B4-BE49-F238E27FC236}">
                      <a16:creationId xmlns:a16="http://schemas.microsoft.com/office/drawing/2014/main" id="{EE88DA62-05F1-7AEE-4E74-EA03C2CDD6BF}"/>
                    </a:ext>
                  </a:extLst>
                </p:cNvPr>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980;p71">
                  <a:extLst>
                    <a:ext uri="{FF2B5EF4-FFF2-40B4-BE49-F238E27FC236}">
                      <a16:creationId xmlns:a16="http://schemas.microsoft.com/office/drawing/2014/main" id="{A926C763-3654-97C6-21F0-A8DF3D19EFC6}"/>
                    </a:ext>
                  </a:extLst>
                </p:cNvPr>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981;p71">
                  <a:extLst>
                    <a:ext uri="{FF2B5EF4-FFF2-40B4-BE49-F238E27FC236}">
                      <a16:creationId xmlns:a16="http://schemas.microsoft.com/office/drawing/2014/main" id="{65A2DDB8-9B9C-D457-97A8-AFB19F32B6A6}"/>
                    </a:ext>
                  </a:extLst>
                </p:cNvPr>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1982;p71">
                  <a:extLst>
                    <a:ext uri="{FF2B5EF4-FFF2-40B4-BE49-F238E27FC236}">
                      <a16:creationId xmlns:a16="http://schemas.microsoft.com/office/drawing/2014/main" id="{5B4FC757-FFF2-455E-A40C-5DBDE35E5041}"/>
                    </a:ext>
                  </a:extLst>
                </p:cNvPr>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1983;p71">
                  <a:extLst>
                    <a:ext uri="{FF2B5EF4-FFF2-40B4-BE49-F238E27FC236}">
                      <a16:creationId xmlns:a16="http://schemas.microsoft.com/office/drawing/2014/main" id="{8E34694C-E5B3-0263-BAA3-8A698D5D8A45}"/>
                    </a:ext>
                  </a:extLst>
                </p:cNvPr>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1984;p71">
                  <a:extLst>
                    <a:ext uri="{FF2B5EF4-FFF2-40B4-BE49-F238E27FC236}">
                      <a16:creationId xmlns:a16="http://schemas.microsoft.com/office/drawing/2014/main" id="{3A8852E4-1FBC-CD9D-297E-C137036ED6AE}"/>
                    </a:ext>
                  </a:extLst>
                </p:cNvPr>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985;p71">
                  <a:extLst>
                    <a:ext uri="{FF2B5EF4-FFF2-40B4-BE49-F238E27FC236}">
                      <a16:creationId xmlns:a16="http://schemas.microsoft.com/office/drawing/2014/main" id="{73B3CDA2-A05F-C9B6-78F9-D4E2811D3B75}"/>
                    </a:ext>
                  </a:extLst>
                </p:cNvPr>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986;p71">
                  <a:extLst>
                    <a:ext uri="{FF2B5EF4-FFF2-40B4-BE49-F238E27FC236}">
                      <a16:creationId xmlns:a16="http://schemas.microsoft.com/office/drawing/2014/main" id="{A3AAA936-9C98-3CAC-1328-3D3D6DFBC296}"/>
                    </a:ext>
                  </a:extLst>
                </p:cNvPr>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6" name="Google Shape;1987;p71">
                  <a:extLst>
                    <a:ext uri="{FF2B5EF4-FFF2-40B4-BE49-F238E27FC236}">
                      <a16:creationId xmlns:a16="http://schemas.microsoft.com/office/drawing/2014/main" id="{45F86B17-1F25-CE49-59FC-2951CEEE23A4}"/>
                    </a:ext>
                  </a:extLst>
                </p:cNvPr>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7" name="Google Shape;1988;p71">
                  <a:extLst>
                    <a:ext uri="{FF2B5EF4-FFF2-40B4-BE49-F238E27FC236}">
                      <a16:creationId xmlns:a16="http://schemas.microsoft.com/office/drawing/2014/main" id="{235D09B6-D92E-48BD-B305-E897EB889ACD}"/>
                    </a:ext>
                  </a:extLst>
                </p:cNvPr>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8" name="Google Shape;1989;p71">
                  <a:extLst>
                    <a:ext uri="{FF2B5EF4-FFF2-40B4-BE49-F238E27FC236}">
                      <a16:creationId xmlns:a16="http://schemas.microsoft.com/office/drawing/2014/main" id="{23B00D9D-0CA3-A23B-5CD0-04C842EB7B0F}"/>
                    </a:ext>
                  </a:extLst>
                </p:cNvPr>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990;p71">
                  <a:extLst>
                    <a:ext uri="{FF2B5EF4-FFF2-40B4-BE49-F238E27FC236}">
                      <a16:creationId xmlns:a16="http://schemas.microsoft.com/office/drawing/2014/main" id="{4C92BCE2-7C37-4E0B-B589-FC2569AF566A}"/>
                    </a:ext>
                  </a:extLst>
                </p:cNvPr>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0" name="Google Shape;1991;p71">
                  <a:extLst>
                    <a:ext uri="{FF2B5EF4-FFF2-40B4-BE49-F238E27FC236}">
                      <a16:creationId xmlns:a16="http://schemas.microsoft.com/office/drawing/2014/main" id="{F89BC3A1-7028-8E76-C9FE-4FBCACF365FD}"/>
                    </a:ext>
                  </a:extLst>
                </p:cNvPr>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1" name="Google Shape;1992;p71">
                  <a:extLst>
                    <a:ext uri="{FF2B5EF4-FFF2-40B4-BE49-F238E27FC236}">
                      <a16:creationId xmlns:a16="http://schemas.microsoft.com/office/drawing/2014/main" id="{6AE8D1FE-21CA-90EC-5C93-B0C3013AC5CB}"/>
                    </a:ext>
                  </a:extLst>
                </p:cNvPr>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993;p71">
                  <a:extLst>
                    <a:ext uri="{FF2B5EF4-FFF2-40B4-BE49-F238E27FC236}">
                      <a16:creationId xmlns:a16="http://schemas.microsoft.com/office/drawing/2014/main" id="{30D4295C-122A-B7DA-7D19-E895003E2E2B}"/>
                    </a:ext>
                  </a:extLst>
                </p:cNvPr>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3" name="Google Shape;1994;p71">
                  <a:extLst>
                    <a:ext uri="{FF2B5EF4-FFF2-40B4-BE49-F238E27FC236}">
                      <a16:creationId xmlns:a16="http://schemas.microsoft.com/office/drawing/2014/main" id="{4DCD1BF1-CC63-F821-9FE8-9BC1FBC31EC5}"/>
                    </a:ext>
                  </a:extLst>
                </p:cNvPr>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995;p71">
                  <a:extLst>
                    <a:ext uri="{FF2B5EF4-FFF2-40B4-BE49-F238E27FC236}">
                      <a16:creationId xmlns:a16="http://schemas.microsoft.com/office/drawing/2014/main" id="{232058FD-0356-B9F9-86E7-0BF87C678D9D}"/>
                    </a:ext>
                  </a:extLst>
                </p:cNvPr>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996;p71">
                  <a:extLst>
                    <a:ext uri="{FF2B5EF4-FFF2-40B4-BE49-F238E27FC236}">
                      <a16:creationId xmlns:a16="http://schemas.microsoft.com/office/drawing/2014/main" id="{B7ABAB15-646B-A94B-0157-FAD56030AA65}"/>
                    </a:ext>
                  </a:extLst>
                </p:cNvPr>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997;p71">
                  <a:extLst>
                    <a:ext uri="{FF2B5EF4-FFF2-40B4-BE49-F238E27FC236}">
                      <a16:creationId xmlns:a16="http://schemas.microsoft.com/office/drawing/2014/main" id="{75F7BDC4-177B-2BE3-6143-DBA0DF90B587}"/>
                    </a:ext>
                  </a:extLst>
                </p:cNvPr>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7" name="Google Shape;1998;p71">
                  <a:extLst>
                    <a:ext uri="{FF2B5EF4-FFF2-40B4-BE49-F238E27FC236}">
                      <a16:creationId xmlns:a16="http://schemas.microsoft.com/office/drawing/2014/main" id="{5BDB95C2-1043-A3A9-90FD-B4FBA1DBC66E}"/>
                    </a:ext>
                  </a:extLst>
                </p:cNvPr>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8" name="Google Shape;1999;p71">
                  <a:extLst>
                    <a:ext uri="{FF2B5EF4-FFF2-40B4-BE49-F238E27FC236}">
                      <a16:creationId xmlns:a16="http://schemas.microsoft.com/office/drawing/2014/main" id="{E4D40B9A-CCCF-FBF0-F290-215F95F6ECD9}"/>
                    </a:ext>
                  </a:extLst>
                </p:cNvPr>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2000;p71">
                  <a:extLst>
                    <a:ext uri="{FF2B5EF4-FFF2-40B4-BE49-F238E27FC236}">
                      <a16:creationId xmlns:a16="http://schemas.microsoft.com/office/drawing/2014/main" id="{189F9104-666A-0402-FCA7-3CE09E14BFC3}"/>
                    </a:ext>
                  </a:extLst>
                </p:cNvPr>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2001;p71">
                  <a:extLst>
                    <a:ext uri="{FF2B5EF4-FFF2-40B4-BE49-F238E27FC236}">
                      <a16:creationId xmlns:a16="http://schemas.microsoft.com/office/drawing/2014/main" id="{95ED9878-67BC-7EFD-A9F4-70494885FD65}"/>
                    </a:ext>
                  </a:extLst>
                </p:cNvPr>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2" name="Google Shape;530;p35">
            <a:extLst>
              <a:ext uri="{FF2B5EF4-FFF2-40B4-BE49-F238E27FC236}">
                <a16:creationId xmlns:a16="http://schemas.microsoft.com/office/drawing/2014/main" id="{0C3CE85D-6C9F-21AF-C197-3685E13B45AC}"/>
              </a:ext>
            </a:extLst>
          </p:cNvPr>
          <p:cNvSpPr txBox="1">
            <a:spLocks/>
          </p:cNvSpPr>
          <p:nvPr/>
        </p:nvSpPr>
        <p:spPr>
          <a:xfrm>
            <a:off x="262368" y="206984"/>
            <a:ext cx="5283677" cy="21872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098" name="Google Shape;1098;p46"/>
          <p:cNvGrpSpPr/>
          <p:nvPr/>
        </p:nvGrpSpPr>
        <p:grpSpPr>
          <a:xfrm flipH="1">
            <a:off x="6017835" y="340947"/>
            <a:ext cx="3025698" cy="3346389"/>
            <a:chOff x="1096809" y="905678"/>
            <a:chExt cx="2585932" cy="3332141"/>
          </a:xfrm>
        </p:grpSpPr>
        <p:grpSp>
          <p:nvGrpSpPr>
            <p:cNvPr id="1099" name="Google Shape;1099;p46"/>
            <p:cNvGrpSpPr/>
            <p:nvPr/>
          </p:nvGrpSpPr>
          <p:grpSpPr>
            <a:xfrm>
              <a:off x="2362461" y="1962788"/>
              <a:ext cx="1320280" cy="2275031"/>
              <a:chOff x="3267365" y="2002306"/>
              <a:chExt cx="1080161" cy="1861271"/>
            </a:xfrm>
          </p:grpSpPr>
          <p:sp>
            <p:nvSpPr>
              <p:cNvPr id="1100" name="Google Shape;1100;p46"/>
              <p:cNvSpPr/>
              <p:nvPr/>
            </p:nvSpPr>
            <p:spPr>
              <a:xfrm>
                <a:off x="3267382" y="2002326"/>
                <a:ext cx="1080144" cy="1861250"/>
              </a:xfrm>
              <a:custGeom>
                <a:avLst/>
                <a:gdLst/>
                <a:ahLst/>
                <a:cxnLst/>
                <a:rect l="l" t="t" r="r" b="b"/>
                <a:pathLst>
                  <a:path w="484" h="834" extrusionOk="0">
                    <a:moveTo>
                      <a:pt x="390" y="22"/>
                    </a:moveTo>
                    <a:cubicBezTo>
                      <a:pt x="331" y="2"/>
                      <a:pt x="251" y="-10"/>
                      <a:pt x="202" y="13"/>
                    </a:cubicBezTo>
                    <a:cubicBezTo>
                      <a:pt x="170" y="29"/>
                      <a:pt x="164" y="66"/>
                      <a:pt x="159" y="92"/>
                    </a:cubicBezTo>
                    <a:cubicBezTo>
                      <a:pt x="159" y="93"/>
                      <a:pt x="159" y="94"/>
                      <a:pt x="159" y="95"/>
                    </a:cubicBezTo>
                    <a:cubicBezTo>
                      <a:pt x="158" y="95"/>
                      <a:pt x="157" y="96"/>
                      <a:pt x="156" y="97"/>
                    </a:cubicBezTo>
                    <a:lnTo>
                      <a:pt x="7" y="655"/>
                    </a:lnTo>
                    <a:lnTo>
                      <a:pt x="7" y="655"/>
                    </a:lnTo>
                    <a:cubicBezTo>
                      <a:pt x="4" y="666"/>
                      <a:pt x="1" y="683"/>
                      <a:pt x="1" y="683"/>
                    </a:cubicBezTo>
                    <a:cubicBezTo>
                      <a:pt x="-4" y="724"/>
                      <a:pt x="12" y="756"/>
                      <a:pt x="49" y="779"/>
                    </a:cubicBezTo>
                    <a:cubicBezTo>
                      <a:pt x="78" y="797"/>
                      <a:pt x="118" y="809"/>
                      <a:pt x="153" y="818"/>
                    </a:cubicBezTo>
                    <a:cubicBezTo>
                      <a:pt x="173" y="823"/>
                      <a:pt x="223" y="834"/>
                      <a:pt x="273" y="834"/>
                    </a:cubicBezTo>
                    <a:cubicBezTo>
                      <a:pt x="300" y="834"/>
                      <a:pt x="327" y="831"/>
                      <a:pt x="350" y="821"/>
                    </a:cubicBezTo>
                    <a:lnTo>
                      <a:pt x="350" y="821"/>
                    </a:lnTo>
                    <a:cubicBezTo>
                      <a:pt x="364" y="815"/>
                      <a:pt x="395" y="795"/>
                      <a:pt x="400" y="736"/>
                    </a:cubicBezTo>
                    <a:lnTo>
                      <a:pt x="400" y="735"/>
                    </a:lnTo>
                    <a:lnTo>
                      <a:pt x="401" y="734"/>
                    </a:lnTo>
                    <a:lnTo>
                      <a:pt x="478" y="162"/>
                    </a:lnTo>
                    <a:cubicBezTo>
                      <a:pt x="478" y="161"/>
                      <a:pt x="478" y="160"/>
                      <a:pt x="477" y="160"/>
                    </a:cubicBezTo>
                    <a:cubicBezTo>
                      <a:pt x="478" y="159"/>
                      <a:pt x="478" y="158"/>
                      <a:pt x="478" y="157"/>
                    </a:cubicBezTo>
                    <a:cubicBezTo>
                      <a:pt x="500" y="76"/>
                      <a:pt x="464" y="47"/>
                      <a:pt x="390" y="2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01" name="Google Shape;1101;p46"/>
              <p:cNvGrpSpPr/>
              <p:nvPr/>
            </p:nvGrpSpPr>
            <p:grpSpPr>
              <a:xfrm>
                <a:off x="3267365" y="2002306"/>
                <a:ext cx="1080149" cy="1861248"/>
                <a:chOff x="4304160" y="2782800"/>
                <a:chExt cx="174240" cy="300240"/>
              </a:xfrm>
            </p:grpSpPr>
            <p:sp>
              <p:nvSpPr>
                <p:cNvPr id="1102" name="Google Shape;1102;p46"/>
                <p:cNvSpPr/>
                <p:nvPr/>
              </p:nvSpPr>
              <p:spPr>
                <a:xfrm>
                  <a:off x="4305240" y="3015720"/>
                  <a:ext cx="141840" cy="66240"/>
                </a:xfrm>
                <a:custGeom>
                  <a:avLst/>
                  <a:gdLst/>
                  <a:ahLst/>
                  <a:cxnLst/>
                  <a:rect l="l" t="t" r="r" b="b"/>
                  <a:pathLst>
                    <a:path w="394" h="184" extrusionOk="0">
                      <a:moveTo>
                        <a:pt x="345" y="172"/>
                      </a:moveTo>
                      <a:cubicBezTo>
                        <a:pt x="292" y="194"/>
                        <a:pt x="208" y="183"/>
                        <a:pt x="150" y="168"/>
                      </a:cubicBezTo>
                      <a:cubicBezTo>
                        <a:pt x="111" y="158"/>
                        <a:pt x="74" y="146"/>
                        <a:pt x="47" y="130"/>
                      </a:cubicBezTo>
                      <a:cubicBezTo>
                        <a:pt x="14" y="109"/>
                        <a:pt x="-5" y="81"/>
                        <a:pt x="1" y="36"/>
                      </a:cubicBezTo>
                      <a:cubicBezTo>
                        <a:pt x="1" y="34"/>
                        <a:pt x="7" y="0"/>
                        <a:pt x="10" y="0"/>
                      </a:cubicBezTo>
                      <a:lnTo>
                        <a:pt x="233" y="45"/>
                      </a:lnTo>
                      <a:cubicBezTo>
                        <a:pt x="317" y="62"/>
                        <a:pt x="394" y="78"/>
                        <a:pt x="394" y="78"/>
                      </a:cubicBezTo>
                      <a:cubicBezTo>
                        <a:pt x="394" y="78"/>
                        <a:pt x="395" y="149"/>
                        <a:pt x="345" y="172"/>
                      </a:cubicBezTo>
                      <a:close/>
                    </a:path>
                  </a:pathLst>
                </a:custGeom>
                <a:solidFill>
                  <a:schemeClr val="lt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46"/>
                <p:cNvSpPr/>
                <p:nvPr/>
              </p:nvSpPr>
              <p:spPr>
                <a:xfrm>
                  <a:off x="4322160" y="3031920"/>
                  <a:ext cx="124920" cy="50040"/>
                </a:xfrm>
                <a:custGeom>
                  <a:avLst/>
                  <a:gdLst/>
                  <a:ahLst/>
                  <a:cxnLst/>
                  <a:rect l="l" t="t" r="r" b="b"/>
                  <a:pathLst>
                    <a:path w="347" h="139" extrusionOk="0">
                      <a:moveTo>
                        <a:pt x="298" y="127"/>
                      </a:moveTo>
                      <a:cubicBezTo>
                        <a:pt x="245" y="149"/>
                        <a:pt x="161" y="138"/>
                        <a:pt x="103" y="123"/>
                      </a:cubicBezTo>
                      <a:cubicBezTo>
                        <a:pt x="64" y="113"/>
                        <a:pt x="27" y="101"/>
                        <a:pt x="0" y="85"/>
                      </a:cubicBezTo>
                      <a:cubicBezTo>
                        <a:pt x="37" y="88"/>
                        <a:pt x="74" y="83"/>
                        <a:pt x="106" y="68"/>
                      </a:cubicBezTo>
                      <a:cubicBezTo>
                        <a:pt x="139" y="53"/>
                        <a:pt x="167" y="29"/>
                        <a:pt x="186" y="0"/>
                      </a:cubicBezTo>
                      <a:cubicBezTo>
                        <a:pt x="270" y="17"/>
                        <a:pt x="347" y="33"/>
                        <a:pt x="347" y="33"/>
                      </a:cubicBezTo>
                      <a:cubicBezTo>
                        <a:pt x="347" y="33"/>
                        <a:pt x="348" y="104"/>
                        <a:pt x="298" y="127"/>
                      </a:cubicBezTo>
                      <a:close/>
                    </a:path>
                  </a:pathLst>
                </a:custGeom>
                <a:solidFill>
                  <a:schemeClr val="dk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4" name="Google Shape;1104;p46"/>
                <p:cNvSpPr/>
                <p:nvPr/>
              </p:nvSpPr>
              <p:spPr>
                <a:xfrm>
                  <a:off x="4304160" y="3014640"/>
                  <a:ext cx="144000" cy="68400"/>
                </a:xfrm>
                <a:custGeom>
                  <a:avLst/>
                  <a:gdLst/>
                  <a:ahLst/>
                  <a:cxnLst/>
                  <a:rect l="l" t="t" r="r" b="b"/>
                  <a:pathLst>
                    <a:path w="400" h="190" extrusionOk="0">
                      <a:moveTo>
                        <a:pt x="348" y="175"/>
                      </a:moveTo>
                      <a:lnTo>
                        <a:pt x="348" y="175"/>
                      </a:lnTo>
                      <a:moveTo>
                        <a:pt x="14" y="6"/>
                      </a:moveTo>
                      <a:cubicBezTo>
                        <a:pt x="12" y="12"/>
                        <a:pt x="7" y="36"/>
                        <a:pt x="7" y="40"/>
                      </a:cubicBezTo>
                      <a:cubicBezTo>
                        <a:pt x="1" y="79"/>
                        <a:pt x="16" y="108"/>
                        <a:pt x="52" y="130"/>
                      </a:cubicBezTo>
                      <a:cubicBezTo>
                        <a:pt x="80" y="148"/>
                        <a:pt x="119" y="159"/>
                        <a:pt x="154" y="168"/>
                      </a:cubicBezTo>
                      <a:cubicBezTo>
                        <a:pt x="183" y="176"/>
                        <a:pt x="284" y="199"/>
                        <a:pt x="347" y="172"/>
                      </a:cubicBezTo>
                      <a:cubicBezTo>
                        <a:pt x="360" y="166"/>
                        <a:pt x="392" y="145"/>
                        <a:pt x="394" y="83"/>
                      </a:cubicBezTo>
                      <a:lnTo>
                        <a:pt x="14" y="6"/>
                      </a:lnTo>
                      <a:moveTo>
                        <a:pt x="272" y="190"/>
                      </a:moveTo>
                      <a:cubicBezTo>
                        <a:pt x="222" y="190"/>
                        <a:pt x="172" y="179"/>
                        <a:pt x="153" y="174"/>
                      </a:cubicBezTo>
                      <a:cubicBezTo>
                        <a:pt x="118" y="165"/>
                        <a:pt x="78" y="153"/>
                        <a:pt x="49" y="135"/>
                      </a:cubicBezTo>
                      <a:cubicBezTo>
                        <a:pt x="11" y="112"/>
                        <a:pt x="-4" y="80"/>
                        <a:pt x="1" y="39"/>
                      </a:cubicBezTo>
                      <a:cubicBezTo>
                        <a:pt x="1" y="39"/>
                        <a:pt x="7" y="4"/>
                        <a:pt x="11" y="1"/>
                      </a:cubicBezTo>
                      <a:cubicBezTo>
                        <a:pt x="12" y="1"/>
                        <a:pt x="13" y="0"/>
                        <a:pt x="14" y="0"/>
                      </a:cubicBezTo>
                      <a:lnTo>
                        <a:pt x="397" y="78"/>
                      </a:lnTo>
                      <a:cubicBezTo>
                        <a:pt x="398" y="78"/>
                        <a:pt x="399" y="79"/>
                        <a:pt x="400" y="79"/>
                      </a:cubicBezTo>
                      <a:cubicBezTo>
                        <a:pt x="400" y="80"/>
                        <a:pt x="400" y="80"/>
                        <a:pt x="400" y="81"/>
                      </a:cubicBezTo>
                      <a:lnTo>
                        <a:pt x="400" y="82"/>
                      </a:lnTo>
                      <a:cubicBezTo>
                        <a:pt x="398" y="148"/>
                        <a:pt x="364" y="171"/>
                        <a:pt x="349" y="177"/>
                      </a:cubicBezTo>
                      <a:lnTo>
                        <a:pt x="349" y="177"/>
                      </a:lnTo>
                      <a:cubicBezTo>
                        <a:pt x="327" y="187"/>
                        <a:pt x="299" y="190"/>
                        <a:pt x="272" y="190"/>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5" name="Google Shape;1105;p46"/>
                <p:cNvSpPr/>
                <p:nvPr/>
              </p:nvSpPr>
              <p:spPr>
                <a:xfrm>
                  <a:off x="4307400" y="2818080"/>
                  <a:ext cx="167400" cy="239400"/>
                </a:xfrm>
                <a:custGeom>
                  <a:avLst/>
                  <a:gdLst/>
                  <a:ahLst/>
                  <a:cxnLst/>
                  <a:rect l="l" t="t" r="r" b="b"/>
                  <a:pathLst>
                    <a:path w="465" h="665" extrusionOk="0">
                      <a:moveTo>
                        <a:pt x="388" y="636"/>
                      </a:moveTo>
                      <a:lnTo>
                        <a:pt x="388" y="635"/>
                      </a:lnTo>
                      <a:cubicBezTo>
                        <a:pt x="379" y="667"/>
                        <a:pt x="288" y="675"/>
                        <a:pt x="183" y="653"/>
                      </a:cubicBezTo>
                      <a:cubicBezTo>
                        <a:pt x="77" y="632"/>
                        <a:pt x="-3" y="590"/>
                        <a:pt x="1" y="557"/>
                      </a:cubicBezTo>
                      <a:lnTo>
                        <a:pt x="0" y="557"/>
                      </a:lnTo>
                      <a:lnTo>
                        <a:pt x="14" y="506"/>
                      </a:lnTo>
                      <a:lnTo>
                        <a:pt x="149" y="0"/>
                      </a:lnTo>
                      <a:lnTo>
                        <a:pt x="465" y="63"/>
                      </a:lnTo>
                      <a:lnTo>
                        <a:pt x="388" y="63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46"/>
                <p:cNvSpPr/>
                <p:nvPr/>
              </p:nvSpPr>
              <p:spPr>
                <a:xfrm>
                  <a:off x="4307400" y="2840400"/>
                  <a:ext cx="167400" cy="217080"/>
                </a:xfrm>
                <a:custGeom>
                  <a:avLst/>
                  <a:gdLst/>
                  <a:ahLst/>
                  <a:cxnLst/>
                  <a:rect l="l" t="t" r="r" b="b"/>
                  <a:pathLst>
                    <a:path w="465" h="603" extrusionOk="0">
                      <a:moveTo>
                        <a:pt x="388" y="574"/>
                      </a:moveTo>
                      <a:lnTo>
                        <a:pt x="388" y="573"/>
                      </a:lnTo>
                      <a:cubicBezTo>
                        <a:pt x="379" y="605"/>
                        <a:pt x="288" y="613"/>
                        <a:pt x="183" y="591"/>
                      </a:cubicBezTo>
                      <a:cubicBezTo>
                        <a:pt x="77" y="570"/>
                        <a:pt x="-3" y="528"/>
                        <a:pt x="1" y="495"/>
                      </a:cubicBezTo>
                      <a:lnTo>
                        <a:pt x="0" y="495"/>
                      </a:lnTo>
                      <a:lnTo>
                        <a:pt x="14" y="444"/>
                      </a:lnTo>
                      <a:cubicBezTo>
                        <a:pt x="91" y="478"/>
                        <a:pt x="185" y="495"/>
                        <a:pt x="256" y="452"/>
                      </a:cubicBezTo>
                      <a:cubicBezTo>
                        <a:pt x="357" y="390"/>
                        <a:pt x="349" y="258"/>
                        <a:pt x="379" y="157"/>
                      </a:cubicBezTo>
                      <a:cubicBezTo>
                        <a:pt x="394" y="108"/>
                        <a:pt x="408" y="53"/>
                        <a:pt x="445" y="16"/>
                      </a:cubicBezTo>
                      <a:cubicBezTo>
                        <a:pt x="451" y="10"/>
                        <a:pt x="458" y="4"/>
                        <a:pt x="465" y="0"/>
                      </a:cubicBezTo>
                      <a:lnTo>
                        <a:pt x="388" y="574"/>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7" name="Google Shape;1107;p46"/>
                <p:cNvSpPr/>
                <p:nvPr/>
              </p:nvSpPr>
              <p:spPr>
                <a:xfrm>
                  <a:off x="4349520" y="2844000"/>
                  <a:ext cx="20880" cy="77040"/>
                </a:xfrm>
                <a:custGeom>
                  <a:avLst/>
                  <a:gdLst/>
                  <a:ahLst/>
                  <a:cxnLst/>
                  <a:rect l="l" t="t" r="r" b="b"/>
                  <a:pathLst>
                    <a:path w="58" h="214" extrusionOk="0">
                      <a:moveTo>
                        <a:pt x="58" y="3"/>
                      </a:moveTo>
                      <a:cubicBezTo>
                        <a:pt x="55" y="21"/>
                        <a:pt x="51" y="38"/>
                        <a:pt x="47" y="56"/>
                      </a:cubicBezTo>
                      <a:cubicBezTo>
                        <a:pt x="44" y="73"/>
                        <a:pt x="40" y="91"/>
                        <a:pt x="35" y="108"/>
                      </a:cubicBezTo>
                      <a:cubicBezTo>
                        <a:pt x="31" y="126"/>
                        <a:pt x="27" y="143"/>
                        <a:pt x="22" y="160"/>
                      </a:cubicBezTo>
                      <a:cubicBezTo>
                        <a:pt x="17" y="177"/>
                        <a:pt x="12" y="195"/>
                        <a:pt x="6" y="212"/>
                      </a:cubicBezTo>
                      <a:cubicBezTo>
                        <a:pt x="6" y="213"/>
                        <a:pt x="4" y="214"/>
                        <a:pt x="2" y="214"/>
                      </a:cubicBezTo>
                      <a:cubicBezTo>
                        <a:pt x="1" y="213"/>
                        <a:pt x="0" y="212"/>
                        <a:pt x="0" y="210"/>
                      </a:cubicBezTo>
                      <a:cubicBezTo>
                        <a:pt x="3" y="193"/>
                        <a:pt x="7" y="175"/>
                        <a:pt x="11" y="157"/>
                      </a:cubicBezTo>
                      <a:cubicBezTo>
                        <a:pt x="15" y="140"/>
                        <a:pt x="19" y="123"/>
                        <a:pt x="23" y="105"/>
                      </a:cubicBezTo>
                      <a:cubicBezTo>
                        <a:pt x="27" y="88"/>
                        <a:pt x="32" y="70"/>
                        <a:pt x="37" y="53"/>
                      </a:cubicBezTo>
                      <a:cubicBezTo>
                        <a:pt x="41" y="36"/>
                        <a:pt x="47" y="19"/>
                        <a:pt x="52" y="2"/>
                      </a:cubicBezTo>
                      <a:cubicBezTo>
                        <a:pt x="53" y="0"/>
                        <a:pt x="54" y="-1"/>
                        <a:pt x="56" y="0"/>
                      </a:cubicBezTo>
                      <a:cubicBezTo>
                        <a:pt x="57" y="0"/>
                        <a:pt x="58" y="2"/>
                        <a:pt x="58" y="3"/>
                      </a:cubicBezTo>
                      <a:close/>
                    </a:path>
                  </a:pathLst>
                </a:custGeom>
                <a:solidFill>
                  <a:schemeClr val="accent6"/>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46"/>
                <p:cNvSpPr/>
                <p:nvPr/>
              </p:nvSpPr>
              <p:spPr>
                <a:xfrm>
                  <a:off x="4306680" y="2817000"/>
                  <a:ext cx="169200" cy="241560"/>
                </a:xfrm>
                <a:custGeom>
                  <a:avLst/>
                  <a:gdLst/>
                  <a:ahLst/>
                  <a:cxnLst/>
                  <a:rect l="l" t="t" r="r" b="b"/>
                  <a:pathLst>
                    <a:path w="470" h="671" extrusionOk="0">
                      <a:moveTo>
                        <a:pt x="388" y="637"/>
                      </a:moveTo>
                      <a:cubicBezTo>
                        <a:pt x="387" y="637"/>
                        <a:pt x="387" y="637"/>
                        <a:pt x="387" y="638"/>
                      </a:cubicBezTo>
                      <a:cubicBezTo>
                        <a:pt x="379" y="667"/>
                        <a:pt x="288" y="674"/>
                        <a:pt x="185" y="654"/>
                      </a:cubicBezTo>
                      <a:cubicBezTo>
                        <a:pt x="83" y="633"/>
                        <a:pt x="2" y="591"/>
                        <a:pt x="6" y="561"/>
                      </a:cubicBezTo>
                      <a:cubicBezTo>
                        <a:pt x="6" y="561"/>
                        <a:pt x="6" y="560"/>
                        <a:pt x="5" y="560"/>
                      </a:cubicBezTo>
                      <a:lnTo>
                        <a:pt x="154" y="6"/>
                      </a:lnTo>
                      <a:lnTo>
                        <a:pt x="464" y="69"/>
                      </a:lnTo>
                      <a:lnTo>
                        <a:pt x="388" y="637"/>
                      </a:lnTo>
                      <a:moveTo>
                        <a:pt x="468" y="64"/>
                      </a:moveTo>
                      <a:lnTo>
                        <a:pt x="152" y="0"/>
                      </a:lnTo>
                      <a:cubicBezTo>
                        <a:pt x="151" y="0"/>
                        <a:pt x="149" y="1"/>
                        <a:pt x="149" y="2"/>
                      </a:cubicBezTo>
                      <a:lnTo>
                        <a:pt x="0" y="560"/>
                      </a:lnTo>
                      <a:lnTo>
                        <a:pt x="0" y="561"/>
                      </a:lnTo>
                      <a:cubicBezTo>
                        <a:pt x="-3" y="595"/>
                        <a:pt x="78" y="638"/>
                        <a:pt x="184" y="659"/>
                      </a:cubicBezTo>
                      <a:cubicBezTo>
                        <a:pt x="224" y="667"/>
                        <a:pt x="262" y="671"/>
                        <a:pt x="294" y="671"/>
                      </a:cubicBezTo>
                      <a:cubicBezTo>
                        <a:pt x="347" y="671"/>
                        <a:pt x="386" y="660"/>
                        <a:pt x="392" y="640"/>
                      </a:cubicBezTo>
                      <a:cubicBezTo>
                        <a:pt x="393" y="640"/>
                        <a:pt x="393" y="639"/>
                        <a:pt x="393" y="639"/>
                      </a:cubicBezTo>
                      <a:lnTo>
                        <a:pt x="470" y="67"/>
                      </a:lnTo>
                      <a:cubicBezTo>
                        <a:pt x="470" y="65"/>
                        <a:pt x="469" y="64"/>
                        <a:pt x="468"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9" name="Google Shape;1109;p46"/>
                <p:cNvSpPr/>
                <p:nvPr/>
              </p:nvSpPr>
              <p:spPr>
                <a:xfrm>
                  <a:off x="4389120" y="2858400"/>
                  <a:ext cx="33480" cy="63360"/>
                </a:xfrm>
                <a:custGeom>
                  <a:avLst/>
                  <a:gdLst/>
                  <a:ahLst/>
                  <a:cxnLst/>
                  <a:rect l="l" t="t" r="r" b="b"/>
                  <a:pathLst>
                    <a:path w="93" h="176" extrusionOk="0">
                      <a:moveTo>
                        <a:pt x="37" y="176"/>
                      </a:moveTo>
                      <a:cubicBezTo>
                        <a:pt x="35" y="176"/>
                        <a:pt x="32" y="175"/>
                        <a:pt x="30" y="175"/>
                      </a:cubicBezTo>
                      <a:cubicBezTo>
                        <a:pt x="10" y="171"/>
                        <a:pt x="-3" y="152"/>
                        <a:pt x="1" y="132"/>
                      </a:cubicBezTo>
                      <a:lnTo>
                        <a:pt x="22" y="29"/>
                      </a:lnTo>
                      <a:cubicBezTo>
                        <a:pt x="25" y="13"/>
                        <a:pt x="40" y="0"/>
                        <a:pt x="58" y="0"/>
                      </a:cubicBezTo>
                      <a:cubicBezTo>
                        <a:pt x="60" y="0"/>
                        <a:pt x="62" y="0"/>
                        <a:pt x="65" y="1"/>
                      </a:cubicBezTo>
                      <a:cubicBezTo>
                        <a:pt x="84" y="5"/>
                        <a:pt x="97" y="24"/>
                        <a:pt x="93" y="44"/>
                      </a:cubicBezTo>
                      <a:lnTo>
                        <a:pt x="73" y="146"/>
                      </a:lnTo>
                      <a:cubicBezTo>
                        <a:pt x="69" y="163"/>
                        <a:pt x="54" y="176"/>
                        <a:pt x="37" y="176"/>
                      </a:cubicBezTo>
                      <a:close/>
                    </a:path>
                  </a:pathLst>
                </a:custGeom>
                <a:solidFill>
                  <a:schemeClr val="accent6"/>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46"/>
                <p:cNvSpPr/>
                <p:nvPr/>
              </p:nvSpPr>
              <p:spPr>
                <a:xfrm>
                  <a:off x="4402080" y="286812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46"/>
                <p:cNvSpPr/>
                <p:nvPr/>
              </p:nvSpPr>
              <p:spPr>
                <a:xfrm>
                  <a:off x="4395960" y="289836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46"/>
                <p:cNvSpPr/>
                <p:nvPr/>
              </p:nvSpPr>
              <p:spPr>
                <a:xfrm>
                  <a:off x="4388040" y="2857320"/>
                  <a:ext cx="35640" cy="65520"/>
                </a:xfrm>
                <a:custGeom>
                  <a:avLst/>
                  <a:gdLst/>
                  <a:ahLst/>
                  <a:cxnLst/>
                  <a:rect l="l" t="t" r="r" b="b"/>
                  <a:pathLst>
                    <a:path w="99" h="182" extrusionOk="0">
                      <a:moveTo>
                        <a:pt x="94" y="46"/>
                      </a:moveTo>
                      <a:lnTo>
                        <a:pt x="73" y="149"/>
                      </a:lnTo>
                      <a:cubicBezTo>
                        <a:pt x="70" y="165"/>
                        <a:pt x="56" y="176"/>
                        <a:pt x="40" y="176"/>
                      </a:cubicBezTo>
                      <a:cubicBezTo>
                        <a:pt x="38" y="176"/>
                        <a:pt x="36" y="176"/>
                        <a:pt x="33" y="175"/>
                      </a:cubicBezTo>
                      <a:cubicBezTo>
                        <a:pt x="15" y="172"/>
                        <a:pt x="3" y="154"/>
                        <a:pt x="7" y="136"/>
                      </a:cubicBezTo>
                      <a:lnTo>
                        <a:pt x="28" y="33"/>
                      </a:lnTo>
                      <a:cubicBezTo>
                        <a:pt x="31" y="17"/>
                        <a:pt x="45" y="6"/>
                        <a:pt x="61" y="6"/>
                      </a:cubicBezTo>
                      <a:cubicBezTo>
                        <a:pt x="63" y="6"/>
                        <a:pt x="65" y="6"/>
                        <a:pt x="67" y="7"/>
                      </a:cubicBezTo>
                      <a:cubicBezTo>
                        <a:pt x="85" y="10"/>
                        <a:pt x="97" y="28"/>
                        <a:pt x="94" y="46"/>
                      </a:cubicBezTo>
                      <a:moveTo>
                        <a:pt x="93" y="18"/>
                      </a:moveTo>
                      <a:cubicBezTo>
                        <a:pt x="88" y="9"/>
                        <a:pt x="79" y="3"/>
                        <a:pt x="68" y="1"/>
                      </a:cubicBezTo>
                      <a:cubicBezTo>
                        <a:pt x="66" y="1"/>
                        <a:pt x="63" y="0"/>
                        <a:pt x="61" y="0"/>
                      </a:cubicBezTo>
                      <a:cubicBezTo>
                        <a:pt x="42" y="0"/>
                        <a:pt x="26" y="14"/>
                        <a:pt x="22" y="32"/>
                      </a:cubicBezTo>
                      <a:lnTo>
                        <a:pt x="1" y="134"/>
                      </a:lnTo>
                      <a:cubicBezTo>
                        <a:pt x="-1" y="145"/>
                        <a:pt x="1" y="155"/>
                        <a:pt x="7" y="164"/>
                      </a:cubicBezTo>
                      <a:cubicBezTo>
                        <a:pt x="13" y="173"/>
                        <a:pt x="22" y="179"/>
                        <a:pt x="32" y="181"/>
                      </a:cubicBezTo>
                      <a:cubicBezTo>
                        <a:pt x="35" y="181"/>
                        <a:pt x="37" y="182"/>
                        <a:pt x="40" y="182"/>
                      </a:cubicBezTo>
                      <a:cubicBezTo>
                        <a:pt x="59" y="182"/>
                        <a:pt x="75" y="168"/>
                        <a:pt x="78" y="150"/>
                      </a:cubicBezTo>
                      <a:lnTo>
                        <a:pt x="99" y="47"/>
                      </a:lnTo>
                      <a:cubicBezTo>
                        <a:pt x="101" y="37"/>
                        <a:pt x="99" y="27"/>
                        <a:pt x="93" y="18"/>
                      </a:cubicBezTo>
                      <a:close/>
                    </a:path>
                  </a:pathLst>
                </a:custGeom>
                <a:solidFill>
                  <a:schemeClr val="dk1"/>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46"/>
                <p:cNvSpPr/>
                <p:nvPr/>
              </p:nvSpPr>
              <p:spPr>
                <a:xfrm>
                  <a:off x="4396320" y="2887200"/>
                  <a:ext cx="19440" cy="5760"/>
                </a:xfrm>
                <a:custGeom>
                  <a:avLst/>
                  <a:gdLst/>
                  <a:ahLst/>
                  <a:cxnLst/>
                  <a:rect l="l" t="t" r="r" b="b"/>
                  <a:pathLst>
                    <a:path w="54" h="16" extrusionOk="0">
                      <a:moveTo>
                        <a:pt x="52" y="10"/>
                      </a:moveTo>
                      <a:lnTo>
                        <a:pt x="4" y="0"/>
                      </a:lnTo>
                      <a:cubicBezTo>
                        <a:pt x="2" y="0"/>
                        <a:pt x="1" y="1"/>
                        <a:pt x="0" y="3"/>
                      </a:cubicBezTo>
                      <a:cubicBezTo>
                        <a:pt x="0" y="4"/>
                        <a:pt x="1" y="6"/>
                        <a:pt x="3" y="6"/>
                      </a:cubicBezTo>
                      <a:lnTo>
                        <a:pt x="51" y="16"/>
                      </a:lnTo>
                      <a:lnTo>
                        <a:pt x="51" y="16"/>
                      </a:lnTo>
                      <a:cubicBezTo>
                        <a:pt x="53" y="16"/>
                        <a:pt x="54" y="15"/>
                        <a:pt x="54" y="13"/>
                      </a:cubicBezTo>
                      <a:cubicBezTo>
                        <a:pt x="54" y="12"/>
                        <a:pt x="53" y="10"/>
                        <a:pt x="52" y="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46"/>
                <p:cNvSpPr/>
                <p:nvPr/>
              </p:nvSpPr>
              <p:spPr>
                <a:xfrm>
                  <a:off x="4401000" y="2867040"/>
                  <a:ext cx="15840" cy="15840"/>
                </a:xfrm>
                <a:custGeom>
                  <a:avLst/>
                  <a:gdLst/>
                  <a:ahLst/>
                  <a:cxnLst/>
                  <a:rect l="l" t="t" r="r" b="b"/>
                  <a:pathLst>
                    <a:path w="44" h="44" extrusionOk="0">
                      <a:moveTo>
                        <a:pt x="39" y="25"/>
                      </a:moveTo>
                      <a:cubicBezTo>
                        <a:pt x="38" y="29"/>
                        <a:pt x="35" y="33"/>
                        <a:pt x="32" y="36"/>
                      </a:cubicBezTo>
                      <a:cubicBezTo>
                        <a:pt x="28" y="38"/>
                        <a:pt x="24" y="39"/>
                        <a:pt x="19" y="38"/>
                      </a:cubicBezTo>
                      <a:cubicBezTo>
                        <a:pt x="15" y="37"/>
                        <a:pt x="11" y="35"/>
                        <a:pt x="9" y="31"/>
                      </a:cubicBezTo>
                      <a:cubicBezTo>
                        <a:pt x="7" y="27"/>
                        <a:pt x="6" y="23"/>
                        <a:pt x="7" y="19"/>
                      </a:cubicBezTo>
                      <a:cubicBezTo>
                        <a:pt x="7" y="14"/>
                        <a:pt x="10" y="11"/>
                        <a:pt x="14" y="8"/>
                      </a:cubicBezTo>
                      <a:cubicBezTo>
                        <a:pt x="16" y="6"/>
                        <a:pt x="19" y="5"/>
                        <a:pt x="23" y="5"/>
                      </a:cubicBezTo>
                      <a:cubicBezTo>
                        <a:pt x="24" y="5"/>
                        <a:pt x="25" y="5"/>
                        <a:pt x="26" y="6"/>
                      </a:cubicBezTo>
                      <a:cubicBezTo>
                        <a:pt x="30" y="7"/>
                        <a:pt x="34" y="9"/>
                        <a:pt x="36" y="13"/>
                      </a:cubicBezTo>
                      <a:cubicBezTo>
                        <a:pt x="39" y="16"/>
                        <a:pt x="40" y="21"/>
                        <a:pt x="39" y="25"/>
                      </a:cubicBezTo>
                      <a:moveTo>
                        <a:pt x="27" y="0"/>
                      </a:moveTo>
                      <a:cubicBezTo>
                        <a:pt x="21" y="-1"/>
                        <a:pt x="15" y="0"/>
                        <a:pt x="10" y="3"/>
                      </a:cubicBezTo>
                      <a:cubicBezTo>
                        <a:pt x="5" y="7"/>
                        <a:pt x="2" y="12"/>
                        <a:pt x="1" y="17"/>
                      </a:cubicBezTo>
                      <a:cubicBezTo>
                        <a:pt x="0" y="23"/>
                        <a:pt x="1" y="29"/>
                        <a:pt x="4" y="34"/>
                      </a:cubicBezTo>
                      <a:cubicBezTo>
                        <a:pt x="7" y="39"/>
                        <a:pt x="13" y="42"/>
                        <a:pt x="18" y="44"/>
                      </a:cubicBezTo>
                      <a:cubicBezTo>
                        <a:pt x="20" y="44"/>
                        <a:pt x="21" y="44"/>
                        <a:pt x="23" y="44"/>
                      </a:cubicBezTo>
                      <a:cubicBezTo>
                        <a:pt x="27" y="44"/>
                        <a:pt x="31" y="43"/>
                        <a:pt x="35" y="40"/>
                      </a:cubicBezTo>
                      <a:cubicBezTo>
                        <a:pt x="40" y="37"/>
                        <a:pt x="43" y="32"/>
                        <a:pt x="44" y="26"/>
                      </a:cubicBezTo>
                      <a:cubicBezTo>
                        <a:pt x="46" y="20"/>
                        <a:pt x="44" y="14"/>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46"/>
                <p:cNvSpPr/>
                <p:nvPr/>
              </p:nvSpPr>
              <p:spPr>
                <a:xfrm>
                  <a:off x="4394880" y="2897280"/>
                  <a:ext cx="16200" cy="15840"/>
                </a:xfrm>
                <a:custGeom>
                  <a:avLst/>
                  <a:gdLst/>
                  <a:ahLst/>
                  <a:cxnLst/>
                  <a:rect l="l" t="t" r="r" b="b"/>
                  <a:pathLst>
                    <a:path w="45" h="44" extrusionOk="0">
                      <a:moveTo>
                        <a:pt x="39" y="25"/>
                      </a:moveTo>
                      <a:cubicBezTo>
                        <a:pt x="38" y="30"/>
                        <a:pt x="36" y="33"/>
                        <a:pt x="32" y="36"/>
                      </a:cubicBezTo>
                      <a:cubicBezTo>
                        <a:pt x="28" y="38"/>
                        <a:pt x="24" y="39"/>
                        <a:pt x="19" y="38"/>
                      </a:cubicBezTo>
                      <a:cubicBezTo>
                        <a:pt x="15" y="37"/>
                        <a:pt x="11" y="35"/>
                        <a:pt x="9" y="31"/>
                      </a:cubicBezTo>
                      <a:cubicBezTo>
                        <a:pt x="7" y="28"/>
                        <a:pt x="6" y="23"/>
                        <a:pt x="7" y="19"/>
                      </a:cubicBezTo>
                      <a:cubicBezTo>
                        <a:pt x="7" y="14"/>
                        <a:pt x="10" y="11"/>
                        <a:pt x="14" y="8"/>
                      </a:cubicBezTo>
                      <a:cubicBezTo>
                        <a:pt x="17" y="6"/>
                        <a:pt x="22" y="5"/>
                        <a:pt x="26" y="6"/>
                      </a:cubicBezTo>
                      <a:cubicBezTo>
                        <a:pt x="30" y="7"/>
                        <a:pt x="34" y="9"/>
                        <a:pt x="36" y="13"/>
                      </a:cubicBezTo>
                      <a:cubicBezTo>
                        <a:pt x="39" y="17"/>
                        <a:pt x="40" y="21"/>
                        <a:pt x="39" y="25"/>
                      </a:cubicBezTo>
                      <a:moveTo>
                        <a:pt x="27" y="0"/>
                      </a:moveTo>
                      <a:cubicBezTo>
                        <a:pt x="21" y="-1"/>
                        <a:pt x="15" y="0"/>
                        <a:pt x="10" y="4"/>
                      </a:cubicBezTo>
                      <a:cubicBezTo>
                        <a:pt x="6" y="7"/>
                        <a:pt x="2" y="12"/>
                        <a:pt x="1" y="18"/>
                      </a:cubicBezTo>
                      <a:cubicBezTo>
                        <a:pt x="0" y="23"/>
                        <a:pt x="1" y="29"/>
                        <a:pt x="4" y="34"/>
                      </a:cubicBezTo>
                      <a:cubicBezTo>
                        <a:pt x="8" y="39"/>
                        <a:pt x="13" y="43"/>
                        <a:pt x="18" y="44"/>
                      </a:cubicBezTo>
                      <a:cubicBezTo>
                        <a:pt x="20" y="44"/>
                        <a:pt x="21" y="44"/>
                        <a:pt x="23" y="44"/>
                      </a:cubicBezTo>
                      <a:cubicBezTo>
                        <a:pt x="27" y="44"/>
                        <a:pt x="31" y="43"/>
                        <a:pt x="35" y="41"/>
                      </a:cubicBezTo>
                      <a:cubicBezTo>
                        <a:pt x="40" y="37"/>
                        <a:pt x="43" y="32"/>
                        <a:pt x="44" y="26"/>
                      </a:cubicBezTo>
                      <a:cubicBezTo>
                        <a:pt x="46" y="21"/>
                        <a:pt x="45" y="15"/>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46"/>
                <p:cNvSpPr/>
                <p:nvPr/>
              </p:nvSpPr>
              <p:spPr>
                <a:xfrm>
                  <a:off x="4361760" y="2784240"/>
                  <a:ext cx="115560" cy="63720"/>
                </a:xfrm>
                <a:custGeom>
                  <a:avLst/>
                  <a:gdLst/>
                  <a:ahLst/>
                  <a:cxnLst/>
                  <a:rect l="l" t="t" r="r" b="b"/>
                  <a:pathLst>
                    <a:path w="321" h="177" extrusionOk="0">
                      <a:moveTo>
                        <a:pt x="229" y="21"/>
                      </a:moveTo>
                      <a:cubicBezTo>
                        <a:pt x="175" y="3"/>
                        <a:pt x="93" y="-12"/>
                        <a:pt x="42" y="12"/>
                      </a:cubicBezTo>
                      <a:cubicBezTo>
                        <a:pt x="13" y="26"/>
                        <a:pt x="6" y="59"/>
                        <a:pt x="1" y="89"/>
                      </a:cubicBezTo>
                      <a:cubicBezTo>
                        <a:pt x="-4" y="118"/>
                        <a:pt x="64" y="144"/>
                        <a:pt x="92" y="153"/>
                      </a:cubicBezTo>
                      <a:cubicBezTo>
                        <a:pt x="187" y="184"/>
                        <a:pt x="310" y="187"/>
                        <a:pt x="315" y="152"/>
                      </a:cubicBezTo>
                      <a:cubicBezTo>
                        <a:pt x="336" y="76"/>
                        <a:pt x="306" y="46"/>
                        <a:pt x="229" y="21"/>
                      </a:cubicBezTo>
                      <a:close/>
                    </a:path>
                  </a:pathLst>
                </a:custGeom>
                <a:solidFill>
                  <a:schemeClr val="lt2"/>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46"/>
                <p:cNvSpPr/>
                <p:nvPr/>
              </p:nvSpPr>
              <p:spPr>
                <a:xfrm>
                  <a:off x="4372920" y="2799000"/>
                  <a:ext cx="98640" cy="22320"/>
                </a:xfrm>
                <a:custGeom>
                  <a:avLst/>
                  <a:gdLst/>
                  <a:ahLst/>
                  <a:cxnLst/>
                  <a:rect l="l" t="t" r="r" b="b"/>
                  <a:pathLst>
                    <a:path w="274" h="62" extrusionOk="0">
                      <a:moveTo>
                        <a:pt x="4" y="0"/>
                      </a:moveTo>
                      <a:cubicBezTo>
                        <a:pt x="9" y="3"/>
                        <a:pt x="15" y="5"/>
                        <a:pt x="20" y="7"/>
                      </a:cubicBezTo>
                      <a:lnTo>
                        <a:pt x="36" y="14"/>
                      </a:lnTo>
                      <a:lnTo>
                        <a:pt x="52" y="20"/>
                      </a:lnTo>
                      <a:lnTo>
                        <a:pt x="68" y="26"/>
                      </a:lnTo>
                      <a:cubicBezTo>
                        <a:pt x="90" y="33"/>
                        <a:pt x="112" y="39"/>
                        <a:pt x="134" y="43"/>
                      </a:cubicBezTo>
                      <a:cubicBezTo>
                        <a:pt x="157" y="48"/>
                        <a:pt x="179" y="51"/>
                        <a:pt x="202" y="52"/>
                      </a:cubicBezTo>
                      <a:cubicBezTo>
                        <a:pt x="225" y="54"/>
                        <a:pt x="248" y="55"/>
                        <a:pt x="271" y="54"/>
                      </a:cubicBezTo>
                      <a:cubicBezTo>
                        <a:pt x="272" y="54"/>
                        <a:pt x="274" y="55"/>
                        <a:pt x="274" y="56"/>
                      </a:cubicBezTo>
                      <a:cubicBezTo>
                        <a:pt x="274" y="58"/>
                        <a:pt x="273" y="59"/>
                        <a:pt x="271" y="59"/>
                      </a:cubicBezTo>
                      <a:cubicBezTo>
                        <a:pt x="225" y="65"/>
                        <a:pt x="178" y="63"/>
                        <a:pt x="132" y="54"/>
                      </a:cubicBezTo>
                      <a:cubicBezTo>
                        <a:pt x="109" y="49"/>
                        <a:pt x="87" y="43"/>
                        <a:pt x="65" y="35"/>
                      </a:cubicBezTo>
                      <a:lnTo>
                        <a:pt x="49" y="28"/>
                      </a:lnTo>
                      <a:lnTo>
                        <a:pt x="33" y="21"/>
                      </a:lnTo>
                      <a:lnTo>
                        <a:pt x="17" y="13"/>
                      </a:lnTo>
                      <a:cubicBezTo>
                        <a:pt x="12" y="11"/>
                        <a:pt x="7" y="8"/>
                        <a:pt x="2" y="5"/>
                      </a:cubicBezTo>
                      <a:cubicBezTo>
                        <a:pt x="0" y="4"/>
                        <a:pt x="0" y="3"/>
                        <a:pt x="1" y="1"/>
                      </a:cubicBezTo>
                      <a:cubicBezTo>
                        <a:pt x="1" y="0"/>
                        <a:pt x="3" y="0"/>
                        <a:pt x="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46"/>
                <p:cNvSpPr/>
                <p:nvPr/>
              </p:nvSpPr>
              <p:spPr>
                <a:xfrm>
                  <a:off x="4388760" y="2792880"/>
                  <a:ext cx="52920" cy="10080"/>
                </a:xfrm>
                <a:custGeom>
                  <a:avLst/>
                  <a:gdLst/>
                  <a:ahLst/>
                  <a:cxnLst/>
                  <a:rect l="l" t="t" r="r" b="b"/>
                  <a:pathLst>
                    <a:path w="147" h="28" extrusionOk="0">
                      <a:moveTo>
                        <a:pt x="2" y="9"/>
                      </a:moveTo>
                      <a:cubicBezTo>
                        <a:pt x="14" y="4"/>
                        <a:pt x="26" y="1"/>
                        <a:pt x="38" y="0"/>
                      </a:cubicBezTo>
                      <a:cubicBezTo>
                        <a:pt x="51" y="-1"/>
                        <a:pt x="63" y="0"/>
                        <a:pt x="75" y="1"/>
                      </a:cubicBezTo>
                      <a:cubicBezTo>
                        <a:pt x="88" y="3"/>
                        <a:pt x="100" y="6"/>
                        <a:pt x="111" y="9"/>
                      </a:cubicBezTo>
                      <a:cubicBezTo>
                        <a:pt x="123" y="13"/>
                        <a:pt x="134" y="17"/>
                        <a:pt x="145" y="23"/>
                      </a:cubicBezTo>
                      <a:cubicBezTo>
                        <a:pt x="147" y="24"/>
                        <a:pt x="147" y="25"/>
                        <a:pt x="147" y="27"/>
                      </a:cubicBezTo>
                      <a:cubicBezTo>
                        <a:pt x="146" y="28"/>
                        <a:pt x="145" y="28"/>
                        <a:pt x="143" y="28"/>
                      </a:cubicBezTo>
                      <a:cubicBezTo>
                        <a:pt x="132" y="25"/>
                        <a:pt x="120" y="22"/>
                        <a:pt x="109" y="19"/>
                      </a:cubicBezTo>
                      <a:cubicBezTo>
                        <a:pt x="97" y="16"/>
                        <a:pt x="86" y="14"/>
                        <a:pt x="74" y="12"/>
                      </a:cubicBezTo>
                      <a:cubicBezTo>
                        <a:pt x="62" y="11"/>
                        <a:pt x="50" y="10"/>
                        <a:pt x="39" y="10"/>
                      </a:cubicBezTo>
                      <a:cubicBezTo>
                        <a:pt x="27" y="10"/>
                        <a:pt x="15" y="11"/>
                        <a:pt x="4" y="14"/>
                      </a:cubicBezTo>
                      <a:lnTo>
                        <a:pt x="4" y="14"/>
                      </a:lnTo>
                      <a:cubicBezTo>
                        <a:pt x="2" y="14"/>
                        <a:pt x="1" y="13"/>
                        <a:pt x="1" y="12"/>
                      </a:cubicBezTo>
                      <a:cubicBezTo>
                        <a:pt x="0" y="11"/>
                        <a:pt x="1" y="9"/>
                        <a:pt x="2"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46"/>
                <p:cNvSpPr/>
                <p:nvPr/>
              </p:nvSpPr>
              <p:spPr>
                <a:xfrm>
                  <a:off x="4360680" y="2782800"/>
                  <a:ext cx="117720" cy="66240"/>
                </a:xfrm>
                <a:custGeom>
                  <a:avLst/>
                  <a:gdLst/>
                  <a:ahLst/>
                  <a:cxnLst/>
                  <a:rect l="l" t="t" r="r" b="b"/>
                  <a:pathLst>
                    <a:path w="327" h="184" extrusionOk="0">
                      <a:moveTo>
                        <a:pt x="114" y="6"/>
                      </a:moveTo>
                      <a:cubicBezTo>
                        <a:pt x="84" y="6"/>
                        <a:pt x="62" y="11"/>
                        <a:pt x="47" y="18"/>
                      </a:cubicBezTo>
                      <a:cubicBezTo>
                        <a:pt x="18" y="33"/>
                        <a:pt x="12" y="68"/>
                        <a:pt x="7" y="93"/>
                      </a:cubicBezTo>
                      <a:cubicBezTo>
                        <a:pt x="3" y="116"/>
                        <a:pt x="50" y="139"/>
                        <a:pt x="96" y="154"/>
                      </a:cubicBezTo>
                      <a:cubicBezTo>
                        <a:pt x="176" y="180"/>
                        <a:pt x="276" y="186"/>
                        <a:pt x="306" y="167"/>
                      </a:cubicBezTo>
                      <a:cubicBezTo>
                        <a:pt x="311" y="164"/>
                        <a:pt x="314" y="160"/>
                        <a:pt x="315" y="156"/>
                      </a:cubicBezTo>
                      <a:lnTo>
                        <a:pt x="315" y="155"/>
                      </a:lnTo>
                      <a:cubicBezTo>
                        <a:pt x="336" y="78"/>
                        <a:pt x="303" y="52"/>
                        <a:pt x="231" y="27"/>
                      </a:cubicBezTo>
                      <a:cubicBezTo>
                        <a:pt x="185" y="12"/>
                        <a:pt x="145" y="6"/>
                        <a:pt x="114" y="6"/>
                      </a:cubicBezTo>
                      <a:moveTo>
                        <a:pt x="242" y="184"/>
                      </a:moveTo>
                      <a:cubicBezTo>
                        <a:pt x="199" y="184"/>
                        <a:pt x="143" y="176"/>
                        <a:pt x="94" y="160"/>
                      </a:cubicBezTo>
                      <a:cubicBezTo>
                        <a:pt x="64" y="150"/>
                        <a:pt x="-5" y="124"/>
                        <a:pt x="1" y="92"/>
                      </a:cubicBezTo>
                      <a:cubicBezTo>
                        <a:pt x="6" y="66"/>
                        <a:pt x="13" y="29"/>
                        <a:pt x="44" y="13"/>
                      </a:cubicBezTo>
                      <a:cubicBezTo>
                        <a:pt x="93" y="-10"/>
                        <a:pt x="174" y="2"/>
                        <a:pt x="232" y="22"/>
                      </a:cubicBezTo>
                      <a:cubicBezTo>
                        <a:pt x="307" y="47"/>
                        <a:pt x="343" y="76"/>
                        <a:pt x="321" y="157"/>
                      </a:cubicBezTo>
                      <a:cubicBezTo>
                        <a:pt x="320" y="163"/>
                        <a:pt x="316" y="168"/>
                        <a:pt x="309" y="172"/>
                      </a:cubicBezTo>
                      <a:cubicBezTo>
                        <a:pt x="296" y="180"/>
                        <a:pt x="272" y="184"/>
                        <a:pt x="242" y="184"/>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0" name="Google Shape;1120;p46"/>
            <p:cNvGrpSpPr/>
            <p:nvPr/>
          </p:nvGrpSpPr>
          <p:grpSpPr>
            <a:xfrm>
              <a:off x="1096809" y="1872739"/>
              <a:ext cx="1265709" cy="1830396"/>
              <a:chOff x="640640" y="2154062"/>
              <a:chExt cx="1035514" cy="1497501"/>
            </a:xfrm>
          </p:grpSpPr>
          <p:sp>
            <p:nvSpPr>
              <p:cNvPr id="1121" name="Google Shape;1121;p46"/>
              <p:cNvSpPr/>
              <p:nvPr/>
            </p:nvSpPr>
            <p:spPr>
              <a:xfrm>
                <a:off x="641763" y="2154083"/>
                <a:ext cx="1033278" cy="1497481"/>
              </a:xfrm>
              <a:custGeom>
                <a:avLst/>
                <a:gdLst/>
                <a:ahLst/>
                <a:cxnLst/>
                <a:rect l="l" t="t" r="r" b="b"/>
                <a:pathLst>
                  <a:path w="463" h="671" extrusionOk="0">
                    <a:moveTo>
                      <a:pt x="447" y="599"/>
                    </a:moveTo>
                    <a:cubicBezTo>
                      <a:pt x="447" y="598"/>
                      <a:pt x="448" y="598"/>
                      <a:pt x="448" y="597"/>
                    </a:cubicBezTo>
                    <a:cubicBezTo>
                      <a:pt x="449" y="596"/>
                      <a:pt x="450" y="594"/>
                      <a:pt x="451" y="593"/>
                    </a:cubicBezTo>
                    <a:cubicBezTo>
                      <a:pt x="451" y="592"/>
                      <a:pt x="452" y="592"/>
                      <a:pt x="452" y="591"/>
                    </a:cubicBezTo>
                    <a:cubicBezTo>
                      <a:pt x="453" y="590"/>
                      <a:pt x="453" y="588"/>
                      <a:pt x="454" y="587"/>
                    </a:cubicBezTo>
                    <a:cubicBezTo>
                      <a:pt x="455" y="586"/>
                      <a:pt x="455" y="585"/>
                      <a:pt x="455" y="584"/>
                    </a:cubicBezTo>
                    <a:cubicBezTo>
                      <a:pt x="456" y="584"/>
                      <a:pt x="456" y="583"/>
                      <a:pt x="457" y="582"/>
                    </a:cubicBezTo>
                    <a:cubicBezTo>
                      <a:pt x="458" y="579"/>
                      <a:pt x="459" y="575"/>
                      <a:pt x="460" y="572"/>
                    </a:cubicBezTo>
                    <a:lnTo>
                      <a:pt x="460" y="572"/>
                    </a:lnTo>
                    <a:cubicBezTo>
                      <a:pt x="461" y="570"/>
                      <a:pt x="461" y="569"/>
                      <a:pt x="461" y="567"/>
                    </a:cubicBezTo>
                    <a:cubicBezTo>
                      <a:pt x="461" y="566"/>
                      <a:pt x="462" y="566"/>
                      <a:pt x="462" y="565"/>
                    </a:cubicBezTo>
                    <a:lnTo>
                      <a:pt x="462" y="565"/>
                    </a:lnTo>
                    <a:cubicBezTo>
                      <a:pt x="462" y="563"/>
                      <a:pt x="462" y="561"/>
                      <a:pt x="463" y="559"/>
                    </a:cubicBezTo>
                    <a:cubicBezTo>
                      <a:pt x="463" y="558"/>
                      <a:pt x="463" y="557"/>
                      <a:pt x="463" y="556"/>
                    </a:cubicBezTo>
                    <a:cubicBezTo>
                      <a:pt x="463" y="555"/>
                      <a:pt x="463" y="554"/>
                      <a:pt x="463" y="552"/>
                    </a:cubicBezTo>
                    <a:cubicBezTo>
                      <a:pt x="463" y="551"/>
                      <a:pt x="463" y="549"/>
                      <a:pt x="463" y="548"/>
                    </a:cubicBezTo>
                    <a:lnTo>
                      <a:pt x="463" y="548"/>
                    </a:lnTo>
                    <a:cubicBezTo>
                      <a:pt x="463" y="546"/>
                      <a:pt x="463" y="545"/>
                      <a:pt x="463" y="544"/>
                    </a:cubicBezTo>
                    <a:cubicBezTo>
                      <a:pt x="463" y="543"/>
                      <a:pt x="463" y="541"/>
                      <a:pt x="463" y="540"/>
                    </a:cubicBezTo>
                    <a:cubicBezTo>
                      <a:pt x="463" y="538"/>
                      <a:pt x="463" y="535"/>
                      <a:pt x="462" y="533"/>
                    </a:cubicBezTo>
                    <a:lnTo>
                      <a:pt x="414" y="263"/>
                    </a:lnTo>
                    <a:lnTo>
                      <a:pt x="414" y="263"/>
                    </a:lnTo>
                    <a:lnTo>
                      <a:pt x="372" y="22"/>
                    </a:lnTo>
                    <a:cubicBezTo>
                      <a:pt x="370" y="15"/>
                      <a:pt x="366" y="9"/>
                      <a:pt x="360" y="5"/>
                    </a:cubicBezTo>
                    <a:cubicBezTo>
                      <a:pt x="355" y="1"/>
                      <a:pt x="347" y="-1"/>
                      <a:pt x="340" y="0"/>
                    </a:cubicBezTo>
                    <a:lnTo>
                      <a:pt x="22" y="57"/>
                    </a:lnTo>
                    <a:cubicBezTo>
                      <a:pt x="15" y="58"/>
                      <a:pt x="9" y="62"/>
                      <a:pt x="5" y="68"/>
                    </a:cubicBezTo>
                    <a:cubicBezTo>
                      <a:pt x="0" y="74"/>
                      <a:pt x="-1" y="81"/>
                      <a:pt x="0" y="88"/>
                    </a:cubicBezTo>
                    <a:lnTo>
                      <a:pt x="91" y="598"/>
                    </a:lnTo>
                    <a:cubicBezTo>
                      <a:pt x="98" y="641"/>
                      <a:pt x="135" y="671"/>
                      <a:pt x="177" y="671"/>
                    </a:cubicBezTo>
                    <a:cubicBezTo>
                      <a:pt x="182" y="671"/>
                      <a:pt x="187" y="670"/>
                      <a:pt x="192" y="669"/>
                    </a:cubicBezTo>
                    <a:lnTo>
                      <a:pt x="391" y="634"/>
                    </a:lnTo>
                    <a:cubicBezTo>
                      <a:pt x="394" y="634"/>
                      <a:pt x="396" y="633"/>
                      <a:pt x="398" y="632"/>
                    </a:cubicBezTo>
                    <a:cubicBezTo>
                      <a:pt x="399" y="632"/>
                      <a:pt x="400" y="632"/>
                      <a:pt x="400" y="632"/>
                    </a:cubicBezTo>
                    <a:cubicBezTo>
                      <a:pt x="402" y="631"/>
                      <a:pt x="404" y="631"/>
                      <a:pt x="405" y="630"/>
                    </a:cubicBezTo>
                    <a:cubicBezTo>
                      <a:pt x="406" y="630"/>
                      <a:pt x="407" y="630"/>
                      <a:pt x="408" y="629"/>
                    </a:cubicBezTo>
                    <a:cubicBezTo>
                      <a:pt x="409" y="629"/>
                      <a:pt x="411" y="628"/>
                      <a:pt x="412" y="627"/>
                    </a:cubicBezTo>
                    <a:cubicBezTo>
                      <a:pt x="413" y="627"/>
                      <a:pt x="414" y="627"/>
                      <a:pt x="414" y="627"/>
                    </a:cubicBezTo>
                    <a:cubicBezTo>
                      <a:pt x="416" y="626"/>
                      <a:pt x="418" y="625"/>
                      <a:pt x="420" y="624"/>
                    </a:cubicBezTo>
                    <a:lnTo>
                      <a:pt x="420" y="623"/>
                    </a:lnTo>
                    <a:cubicBezTo>
                      <a:pt x="429" y="618"/>
                      <a:pt x="437" y="612"/>
                      <a:pt x="443" y="604"/>
                    </a:cubicBezTo>
                    <a:lnTo>
                      <a:pt x="443" y="604"/>
                    </a:lnTo>
                    <a:cubicBezTo>
                      <a:pt x="445" y="602"/>
                      <a:pt x="446" y="600"/>
                      <a:pt x="447" y="5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22" name="Google Shape;1122;p46"/>
              <p:cNvGrpSpPr/>
              <p:nvPr/>
            </p:nvGrpSpPr>
            <p:grpSpPr>
              <a:xfrm>
                <a:off x="640640" y="2154062"/>
                <a:ext cx="1035514" cy="1497479"/>
                <a:chOff x="3880440" y="2807280"/>
                <a:chExt cx="167040" cy="241560"/>
              </a:xfrm>
            </p:grpSpPr>
            <p:sp>
              <p:nvSpPr>
                <p:cNvPr id="1123" name="Google Shape;1123;p46"/>
                <p:cNvSpPr/>
                <p:nvPr/>
              </p:nvSpPr>
              <p:spPr>
                <a:xfrm>
                  <a:off x="3881160" y="2808360"/>
                  <a:ext cx="165240" cy="239400"/>
                </a:xfrm>
                <a:custGeom>
                  <a:avLst/>
                  <a:gdLst/>
                  <a:ahLst/>
                  <a:cxnLst/>
                  <a:rect l="l" t="t" r="r" b="b"/>
                  <a:pathLst>
                    <a:path w="459" h="665" extrusionOk="0">
                      <a:moveTo>
                        <a:pt x="367" y="20"/>
                      </a:moveTo>
                      <a:lnTo>
                        <a:pt x="458" y="530"/>
                      </a:lnTo>
                      <a:cubicBezTo>
                        <a:pt x="459" y="535"/>
                        <a:pt x="459" y="540"/>
                        <a:pt x="459" y="545"/>
                      </a:cubicBezTo>
                      <a:cubicBezTo>
                        <a:pt x="459" y="585"/>
                        <a:pt x="430" y="621"/>
                        <a:pt x="389" y="628"/>
                      </a:cubicBezTo>
                      <a:lnTo>
                        <a:pt x="190" y="664"/>
                      </a:lnTo>
                      <a:cubicBezTo>
                        <a:pt x="144" y="672"/>
                        <a:pt x="100" y="641"/>
                        <a:pt x="92" y="595"/>
                      </a:cubicBezTo>
                      <a:lnTo>
                        <a:pt x="1" y="84"/>
                      </a:lnTo>
                      <a:cubicBezTo>
                        <a:pt x="-1" y="71"/>
                        <a:pt x="8" y="59"/>
                        <a:pt x="21" y="56"/>
                      </a:cubicBezTo>
                      <a:lnTo>
                        <a:pt x="339" y="0"/>
                      </a:lnTo>
                      <a:cubicBezTo>
                        <a:pt x="352" y="-2"/>
                        <a:pt x="365" y="6"/>
                        <a:pt x="367" y="2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46"/>
                <p:cNvSpPr/>
                <p:nvPr/>
              </p:nvSpPr>
              <p:spPr>
                <a:xfrm>
                  <a:off x="3881160" y="2828520"/>
                  <a:ext cx="164520" cy="219240"/>
                </a:xfrm>
                <a:custGeom>
                  <a:avLst/>
                  <a:gdLst/>
                  <a:ahLst/>
                  <a:cxnLst/>
                  <a:rect l="l" t="t" r="r" b="b"/>
                  <a:pathLst>
                    <a:path w="457" h="609" extrusionOk="0">
                      <a:moveTo>
                        <a:pt x="457" y="506"/>
                      </a:moveTo>
                      <a:cubicBezTo>
                        <a:pt x="451" y="539"/>
                        <a:pt x="424" y="566"/>
                        <a:pt x="389" y="572"/>
                      </a:cubicBezTo>
                      <a:lnTo>
                        <a:pt x="190" y="608"/>
                      </a:lnTo>
                      <a:cubicBezTo>
                        <a:pt x="144" y="616"/>
                        <a:pt x="100" y="585"/>
                        <a:pt x="92" y="539"/>
                      </a:cubicBezTo>
                      <a:lnTo>
                        <a:pt x="1" y="28"/>
                      </a:lnTo>
                      <a:cubicBezTo>
                        <a:pt x="-1" y="15"/>
                        <a:pt x="8" y="3"/>
                        <a:pt x="21" y="1"/>
                      </a:cubicBezTo>
                      <a:cubicBezTo>
                        <a:pt x="30" y="-1"/>
                        <a:pt x="39" y="1"/>
                        <a:pt x="46" y="6"/>
                      </a:cubicBezTo>
                      <a:cubicBezTo>
                        <a:pt x="54" y="11"/>
                        <a:pt x="59" y="19"/>
                        <a:pt x="61" y="28"/>
                      </a:cubicBezTo>
                      <a:lnTo>
                        <a:pt x="148" y="520"/>
                      </a:lnTo>
                      <a:cubicBezTo>
                        <a:pt x="150" y="532"/>
                        <a:pt x="162" y="541"/>
                        <a:pt x="175" y="539"/>
                      </a:cubicBezTo>
                      <a:lnTo>
                        <a:pt x="415" y="496"/>
                      </a:lnTo>
                      <a:cubicBezTo>
                        <a:pt x="428" y="494"/>
                        <a:pt x="443" y="498"/>
                        <a:pt x="457" y="50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46"/>
                <p:cNvSpPr/>
                <p:nvPr/>
              </p:nvSpPr>
              <p:spPr>
                <a:xfrm>
                  <a:off x="3880440" y="2807280"/>
                  <a:ext cx="167040" cy="241560"/>
                </a:xfrm>
                <a:custGeom>
                  <a:avLst/>
                  <a:gdLst/>
                  <a:ahLst/>
                  <a:cxnLst/>
                  <a:rect l="l" t="t" r="r" b="b"/>
                  <a:pathLst>
                    <a:path w="464" h="671" extrusionOk="0">
                      <a:moveTo>
                        <a:pt x="346" y="6"/>
                      </a:moveTo>
                      <a:cubicBezTo>
                        <a:pt x="344" y="6"/>
                        <a:pt x="343" y="6"/>
                        <a:pt x="342" y="6"/>
                      </a:cubicBezTo>
                      <a:lnTo>
                        <a:pt x="23" y="62"/>
                      </a:lnTo>
                      <a:cubicBezTo>
                        <a:pt x="18" y="63"/>
                        <a:pt x="13" y="66"/>
                        <a:pt x="10" y="71"/>
                      </a:cubicBezTo>
                      <a:cubicBezTo>
                        <a:pt x="6" y="76"/>
                        <a:pt x="5" y="81"/>
                        <a:pt x="6" y="87"/>
                      </a:cubicBezTo>
                      <a:lnTo>
                        <a:pt x="97" y="597"/>
                      </a:lnTo>
                      <a:cubicBezTo>
                        <a:pt x="105" y="642"/>
                        <a:pt x="147" y="672"/>
                        <a:pt x="192" y="664"/>
                      </a:cubicBezTo>
                      <a:lnTo>
                        <a:pt x="390" y="629"/>
                      </a:lnTo>
                      <a:cubicBezTo>
                        <a:pt x="430" y="622"/>
                        <a:pt x="458" y="588"/>
                        <a:pt x="458" y="548"/>
                      </a:cubicBezTo>
                      <a:cubicBezTo>
                        <a:pt x="458" y="543"/>
                        <a:pt x="458" y="538"/>
                        <a:pt x="457" y="534"/>
                      </a:cubicBezTo>
                      <a:lnTo>
                        <a:pt x="366" y="23"/>
                      </a:lnTo>
                      <a:cubicBezTo>
                        <a:pt x="365" y="17"/>
                        <a:pt x="362" y="13"/>
                        <a:pt x="358" y="9"/>
                      </a:cubicBezTo>
                      <a:cubicBezTo>
                        <a:pt x="354" y="7"/>
                        <a:pt x="350" y="6"/>
                        <a:pt x="346" y="6"/>
                      </a:cubicBezTo>
                      <a:moveTo>
                        <a:pt x="177" y="671"/>
                      </a:moveTo>
                      <a:cubicBezTo>
                        <a:pt x="136" y="671"/>
                        <a:pt x="99" y="641"/>
                        <a:pt x="91" y="598"/>
                      </a:cubicBezTo>
                      <a:lnTo>
                        <a:pt x="1" y="88"/>
                      </a:lnTo>
                      <a:cubicBezTo>
                        <a:pt x="-1" y="81"/>
                        <a:pt x="1" y="74"/>
                        <a:pt x="5" y="68"/>
                      </a:cubicBezTo>
                      <a:cubicBezTo>
                        <a:pt x="9" y="62"/>
                        <a:pt x="15" y="58"/>
                        <a:pt x="22" y="57"/>
                      </a:cubicBezTo>
                      <a:lnTo>
                        <a:pt x="341" y="0"/>
                      </a:lnTo>
                      <a:cubicBezTo>
                        <a:pt x="348" y="-1"/>
                        <a:pt x="355" y="1"/>
                        <a:pt x="361" y="5"/>
                      </a:cubicBezTo>
                      <a:cubicBezTo>
                        <a:pt x="367" y="9"/>
                        <a:pt x="371" y="15"/>
                        <a:pt x="372" y="22"/>
                      </a:cubicBezTo>
                      <a:lnTo>
                        <a:pt x="462" y="533"/>
                      </a:lnTo>
                      <a:cubicBezTo>
                        <a:pt x="463" y="537"/>
                        <a:pt x="464" y="543"/>
                        <a:pt x="464" y="548"/>
                      </a:cubicBezTo>
                      <a:cubicBezTo>
                        <a:pt x="464" y="590"/>
                        <a:pt x="434" y="627"/>
                        <a:pt x="391" y="634"/>
                      </a:cubicBezTo>
                      <a:lnTo>
                        <a:pt x="193" y="669"/>
                      </a:lnTo>
                      <a:cubicBezTo>
                        <a:pt x="187" y="670"/>
                        <a:pt x="182" y="671"/>
                        <a:pt x="177" y="67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46"/>
                <p:cNvSpPr/>
                <p:nvPr/>
              </p:nvSpPr>
              <p:spPr>
                <a:xfrm>
                  <a:off x="3897000" y="2902320"/>
                  <a:ext cx="149400" cy="145440"/>
                </a:xfrm>
                <a:custGeom>
                  <a:avLst/>
                  <a:gdLst/>
                  <a:ahLst/>
                  <a:cxnLst/>
                  <a:rect l="l" t="t" r="r" b="b"/>
                  <a:pathLst>
                    <a:path w="415" h="404" extrusionOk="0">
                      <a:moveTo>
                        <a:pt x="366" y="0"/>
                      </a:moveTo>
                      <a:lnTo>
                        <a:pt x="414" y="269"/>
                      </a:lnTo>
                      <a:cubicBezTo>
                        <a:pt x="416" y="280"/>
                        <a:pt x="415" y="291"/>
                        <a:pt x="413" y="301"/>
                      </a:cubicBezTo>
                      <a:cubicBezTo>
                        <a:pt x="407" y="334"/>
                        <a:pt x="380" y="361"/>
                        <a:pt x="345" y="367"/>
                      </a:cubicBezTo>
                      <a:lnTo>
                        <a:pt x="146" y="403"/>
                      </a:lnTo>
                      <a:cubicBezTo>
                        <a:pt x="100" y="411"/>
                        <a:pt x="56" y="380"/>
                        <a:pt x="48" y="334"/>
                      </a:cubicBezTo>
                      <a:lnTo>
                        <a:pt x="0" y="65"/>
                      </a:lnTo>
                      <a:lnTo>
                        <a:pt x="366"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46"/>
                <p:cNvSpPr/>
                <p:nvPr/>
              </p:nvSpPr>
              <p:spPr>
                <a:xfrm>
                  <a:off x="3897000" y="2921760"/>
                  <a:ext cx="148680" cy="126000"/>
                </a:xfrm>
                <a:custGeom>
                  <a:avLst/>
                  <a:gdLst/>
                  <a:ahLst/>
                  <a:cxnLst/>
                  <a:rect l="l" t="t" r="r" b="b"/>
                  <a:pathLst>
                    <a:path w="413" h="350" extrusionOk="0">
                      <a:moveTo>
                        <a:pt x="413" y="247"/>
                      </a:moveTo>
                      <a:cubicBezTo>
                        <a:pt x="407" y="280"/>
                        <a:pt x="380" y="307"/>
                        <a:pt x="345" y="313"/>
                      </a:cubicBezTo>
                      <a:lnTo>
                        <a:pt x="146" y="349"/>
                      </a:lnTo>
                      <a:cubicBezTo>
                        <a:pt x="100" y="357"/>
                        <a:pt x="56" y="326"/>
                        <a:pt x="48" y="280"/>
                      </a:cubicBezTo>
                      <a:lnTo>
                        <a:pt x="0" y="11"/>
                      </a:lnTo>
                      <a:lnTo>
                        <a:pt x="58" y="0"/>
                      </a:lnTo>
                      <a:lnTo>
                        <a:pt x="104" y="261"/>
                      </a:lnTo>
                      <a:cubicBezTo>
                        <a:pt x="106" y="273"/>
                        <a:pt x="118" y="282"/>
                        <a:pt x="131" y="280"/>
                      </a:cubicBezTo>
                      <a:lnTo>
                        <a:pt x="371" y="237"/>
                      </a:lnTo>
                      <a:cubicBezTo>
                        <a:pt x="384" y="235"/>
                        <a:pt x="399" y="239"/>
                        <a:pt x="413" y="24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46"/>
                <p:cNvSpPr/>
                <p:nvPr/>
              </p:nvSpPr>
              <p:spPr>
                <a:xfrm>
                  <a:off x="3895920" y="2901240"/>
                  <a:ext cx="151200" cy="147600"/>
                </a:xfrm>
                <a:custGeom>
                  <a:avLst/>
                  <a:gdLst/>
                  <a:ahLst/>
                  <a:cxnLst/>
                  <a:rect l="l" t="t" r="r" b="b"/>
                  <a:pathLst>
                    <a:path w="420" h="410" extrusionOk="0">
                      <a:moveTo>
                        <a:pt x="6" y="70"/>
                      </a:moveTo>
                      <a:lnTo>
                        <a:pt x="54" y="336"/>
                      </a:lnTo>
                      <a:cubicBezTo>
                        <a:pt x="62" y="381"/>
                        <a:pt x="104" y="411"/>
                        <a:pt x="149" y="403"/>
                      </a:cubicBezTo>
                      <a:lnTo>
                        <a:pt x="347" y="367"/>
                      </a:lnTo>
                      <a:cubicBezTo>
                        <a:pt x="381" y="362"/>
                        <a:pt x="407" y="336"/>
                        <a:pt x="413" y="303"/>
                      </a:cubicBezTo>
                      <a:cubicBezTo>
                        <a:pt x="416" y="293"/>
                        <a:pt x="416" y="283"/>
                        <a:pt x="414" y="273"/>
                      </a:cubicBezTo>
                      <a:lnTo>
                        <a:pt x="367" y="6"/>
                      </a:lnTo>
                      <a:lnTo>
                        <a:pt x="6" y="70"/>
                      </a:lnTo>
                      <a:moveTo>
                        <a:pt x="134" y="410"/>
                      </a:moveTo>
                      <a:cubicBezTo>
                        <a:pt x="93" y="410"/>
                        <a:pt x="56" y="380"/>
                        <a:pt x="48" y="337"/>
                      </a:cubicBezTo>
                      <a:lnTo>
                        <a:pt x="0" y="68"/>
                      </a:lnTo>
                      <a:cubicBezTo>
                        <a:pt x="0" y="67"/>
                        <a:pt x="1" y="65"/>
                        <a:pt x="3" y="65"/>
                      </a:cubicBezTo>
                      <a:lnTo>
                        <a:pt x="368" y="0"/>
                      </a:lnTo>
                      <a:cubicBezTo>
                        <a:pt x="369" y="0"/>
                        <a:pt x="370" y="0"/>
                        <a:pt x="371" y="0"/>
                      </a:cubicBezTo>
                      <a:cubicBezTo>
                        <a:pt x="371" y="1"/>
                        <a:pt x="372" y="1"/>
                        <a:pt x="372" y="2"/>
                      </a:cubicBezTo>
                      <a:lnTo>
                        <a:pt x="419" y="272"/>
                      </a:lnTo>
                      <a:cubicBezTo>
                        <a:pt x="421" y="282"/>
                        <a:pt x="421" y="293"/>
                        <a:pt x="419" y="304"/>
                      </a:cubicBezTo>
                      <a:cubicBezTo>
                        <a:pt x="412" y="340"/>
                        <a:pt x="384" y="367"/>
                        <a:pt x="348" y="373"/>
                      </a:cubicBezTo>
                      <a:lnTo>
                        <a:pt x="150" y="408"/>
                      </a:lnTo>
                      <a:cubicBezTo>
                        <a:pt x="144" y="409"/>
                        <a:pt x="139" y="410"/>
                        <a:pt x="134" y="4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46"/>
                <p:cNvSpPr/>
                <p:nvPr/>
              </p:nvSpPr>
              <p:spPr>
                <a:xfrm>
                  <a:off x="3895200" y="2822400"/>
                  <a:ext cx="118440" cy="87480"/>
                </a:xfrm>
                <a:custGeom>
                  <a:avLst/>
                  <a:gdLst/>
                  <a:ahLst/>
                  <a:cxnLst/>
                  <a:rect l="l" t="t" r="r" b="b"/>
                  <a:pathLst>
                    <a:path w="329" h="243" extrusionOk="0">
                      <a:moveTo>
                        <a:pt x="300" y="14"/>
                      </a:moveTo>
                      <a:lnTo>
                        <a:pt x="329" y="176"/>
                      </a:lnTo>
                      <a:cubicBezTo>
                        <a:pt x="330" y="185"/>
                        <a:pt x="324" y="194"/>
                        <a:pt x="315" y="195"/>
                      </a:cubicBezTo>
                      <a:lnTo>
                        <a:pt x="48" y="243"/>
                      </a:lnTo>
                      <a:cubicBezTo>
                        <a:pt x="41" y="244"/>
                        <a:pt x="34" y="240"/>
                        <a:pt x="31" y="233"/>
                      </a:cubicBezTo>
                      <a:cubicBezTo>
                        <a:pt x="30" y="232"/>
                        <a:pt x="30" y="231"/>
                        <a:pt x="29" y="229"/>
                      </a:cubicBezTo>
                      <a:lnTo>
                        <a:pt x="0" y="67"/>
                      </a:lnTo>
                      <a:cubicBezTo>
                        <a:pt x="-1" y="58"/>
                        <a:pt x="5" y="50"/>
                        <a:pt x="14" y="48"/>
                      </a:cubicBezTo>
                      <a:lnTo>
                        <a:pt x="281" y="1"/>
                      </a:lnTo>
                      <a:cubicBezTo>
                        <a:pt x="283" y="0"/>
                        <a:pt x="285" y="0"/>
                        <a:pt x="286" y="1"/>
                      </a:cubicBezTo>
                      <a:cubicBezTo>
                        <a:pt x="293" y="2"/>
                        <a:pt x="299" y="7"/>
                        <a:pt x="300" y="14"/>
                      </a:cubicBezTo>
                      <a:close/>
                    </a:path>
                  </a:pathLst>
                </a:custGeom>
                <a:solidFill>
                  <a:schemeClr val="accent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46"/>
                <p:cNvSpPr/>
                <p:nvPr/>
              </p:nvSpPr>
              <p:spPr>
                <a:xfrm>
                  <a:off x="3895200" y="2839680"/>
                  <a:ext cx="118440" cy="70200"/>
                </a:xfrm>
                <a:custGeom>
                  <a:avLst/>
                  <a:gdLst/>
                  <a:ahLst/>
                  <a:cxnLst/>
                  <a:rect l="l" t="t" r="r" b="b"/>
                  <a:pathLst>
                    <a:path w="329" h="195" extrusionOk="0">
                      <a:moveTo>
                        <a:pt x="305" y="111"/>
                      </a:moveTo>
                      <a:cubicBezTo>
                        <a:pt x="316" y="109"/>
                        <a:pt x="327" y="117"/>
                        <a:pt x="329" y="128"/>
                      </a:cubicBezTo>
                      <a:cubicBezTo>
                        <a:pt x="330" y="137"/>
                        <a:pt x="324" y="146"/>
                        <a:pt x="315" y="147"/>
                      </a:cubicBezTo>
                      <a:lnTo>
                        <a:pt x="48" y="195"/>
                      </a:lnTo>
                      <a:cubicBezTo>
                        <a:pt x="39" y="196"/>
                        <a:pt x="31" y="190"/>
                        <a:pt x="29" y="181"/>
                      </a:cubicBezTo>
                      <a:lnTo>
                        <a:pt x="1" y="19"/>
                      </a:lnTo>
                      <a:cubicBezTo>
                        <a:pt x="-1" y="10"/>
                        <a:pt x="5" y="2"/>
                        <a:pt x="14" y="0"/>
                      </a:cubicBezTo>
                      <a:cubicBezTo>
                        <a:pt x="25" y="-2"/>
                        <a:pt x="36" y="6"/>
                        <a:pt x="38" y="17"/>
                      </a:cubicBezTo>
                      <a:lnTo>
                        <a:pt x="60" y="141"/>
                      </a:lnTo>
                      <a:cubicBezTo>
                        <a:pt x="61" y="148"/>
                        <a:pt x="69" y="153"/>
                        <a:pt x="76" y="152"/>
                      </a:cubicBezTo>
                      <a:lnTo>
                        <a:pt x="305" y="111"/>
                      </a:lnTo>
                      <a:close/>
                    </a:path>
                  </a:pathLst>
                </a:custGeom>
                <a:solidFill>
                  <a:schemeClr val="dk2"/>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46"/>
                <p:cNvSpPr/>
                <p:nvPr/>
              </p:nvSpPr>
              <p:spPr>
                <a:xfrm>
                  <a:off x="3992400" y="2834280"/>
                  <a:ext cx="9000" cy="40320"/>
                </a:xfrm>
                <a:custGeom>
                  <a:avLst/>
                  <a:gdLst/>
                  <a:ahLst/>
                  <a:cxnLst/>
                  <a:rect l="l" t="t" r="r" b="b"/>
                  <a:pathLst>
                    <a:path w="25" h="112" extrusionOk="0">
                      <a:moveTo>
                        <a:pt x="6" y="2"/>
                      </a:moveTo>
                      <a:cubicBezTo>
                        <a:pt x="9" y="10"/>
                        <a:pt x="11" y="19"/>
                        <a:pt x="13" y="28"/>
                      </a:cubicBezTo>
                      <a:cubicBezTo>
                        <a:pt x="15" y="37"/>
                        <a:pt x="17" y="46"/>
                        <a:pt x="19" y="55"/>
                      </a:cubicBezTo>
                      <a:cubicBezTo>
                        <a:pt x="20" y="64"/>
                        <a:pt x="22" y="72"/>
                        <a:pt x="23" y="81"/>
                      </a:cubicBezTo>
                      <a:cubicBezTo>
                        <a:pt x="24" y="90"/>
                        <a:pt x="25" y="99"/>
                        <a:pt x="25" y="109"/>
                      </a:cubicBezTo>
                      <a:cubicBezTo>
                        <a:pt x="25" y="110"/>
                        <a:pt x="24" y="112"/>
                        <a:pt x="22" y="112"/>
                      </a:cubicBezTo>
                      <a:cubicBezTo>
                        <a:pt x="20" y="112"/>
                        <a:pt x="19" y="111"/>
                        <a:pt x="19" y="110"/>
                      </a:cubicBezTo>
                      <a:cubicBezTo>
                        <a:pt x="16" y="101"/>
                        <a:pt x="14" y="92"/>
                        <a:pt x="12" y="83"/>
                      </a:cubicBezTo>
                      <a:cubicBezTo>
                        <a:pt x="10" y="75"/>
                        <a:pt x="8" y="66"/>
                        <a:pt x="6" y="57"/>
                      </a:cubicBezTo>
                      <a:cubicBezTo>
                        <a:pt x="5" y="48"/>
                        <a:pt x="3" y="39"/>
                        <a:pt x="2" y="30"/>
                      </a:cubicBezTo>
                      <a:cubicBezTo>
                        <a:pt x="1" y="21"/>
                        <a:pt x="0" y="12"/>
                        <a:pt x="0" y="3"/>
                      </a:cubicBezTo>
                      <a:cubicBezTo>
                        <a:pt x="0" y="1"/>
                        <a:pt x="1" y="0"/>
                        <a:pt x="3" y="0"/>
                      </a:cubicBezTo>
                      <a:cubicBezTo>
                        <a:pt x="4" y="0"/>
                        <a:pt x="5" y="1"/>
                        <a:pt x="6"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46"/>
                <p:cNvSpPr/>
                <p:nvPr/>
              </p:nvSpPr>
              <p:spPr>
                <a:xfrm>
                  <a:off x="3894120" y="2821320"/>
                  <a:ext cx="120240" cy="89640"/>
                </a:xfrm>
                <a:custGeom>
                  <a:avLst/>
                  <a:gdLst/>
                  <a:ahLst/>
                  <a:cxnLst/>
                  <a:rect l="l" t="t" r="r" b="b"/>
                  <a:pathLst>
                    <a:path w="334" h="249" extrusionOk="0">
                      <a:moveTo>
                        <a:pt x="326" y="190"/>
                      </a:moveTo>
                      <a:cubicBezTo>
                        <a:pt x="324" y="193"/>
                        <a:pt x="321" y="195"/>
                        <a:pt x="318" y="196"/>
                      </a:cubicBezTo>
                      <a:lnTo>
                        <a:pt x="51" y="243"/>
                      </a:lnTo>
                      <a:cubicBezTo>
                        <a:pt x="45" y="244"/>
                        <a:pt x="39" y="241"/>
                        <a:pt x="36" y="235"/>
                      </a:cubicBezTo>
                      <a:cubicBezTo>
                        <a:pt x="36" y="234"/>
                        <a:pt x="35" y="233"/>
                        <a:pt x="35" y="232"/>
                      </a:cubicBezTo>
                      <a:lnTo>
                        <a:pt x="6" y="70"/>
                      </a:lnTo>
                      <a:cubicBezTo>
                        <a:pt x="6" y="66"/>
                        <a:pt x="6" y="62"/>
                        <a:pt x="9" y="59"/>
                      </a:cubicBezTo>
                      <a:cubicBezTo>
                        <a:pt x="11" y="56"/>
                        <a:pt x="14" y="54"/>
                        <a:pt x="17" y="54"/>
                      </a:cubicBezTo>
                      <a:lnTo>
                        <a:pt x="284" y="6"/>
                      </a:lnTo>
                      <a:cubicBezTo>
                        <a:pt x="285" y="6"/>
                        <a:pt x="286" y="6"/>
                        <a:pt x="286" y="6"/>
                      </a:cubicBezTo>
                      <a:cubicBezTo>
                        <a:pt x="287" y="6"/>
                        <a:pt x="288" y="6"/>
                        <a:pt x="289" y="7"/>
                      </a:cubicBezTo>
                      <a:cubicBezTo>
                        <a:pt x="295" y="8"/>
                        <a:pt x="299" y="12"/>
                        <a:pt x="300" y="18"/>
                      </a:cubicBezTo>
                      <a:lnTo>
                        <a:pt x="329" y="180"/>
                      </a:lnTo>
                      <a:cubicBezTo>
                        <a:pt x="329" y="183"/>
                        <a:pt x="329" y="187"/>
                        <a:pt x="326" y="190"/>
                      </a:cubicBezTo>
                      <a:moveTo>
                        <a:pt x="334" y="179"/>
                      </a:moveTo>
                      <a:lnTo>
                        <a:pt x="306" y="17"/>
                      </a:lnTo>
                      <a:cubicBezTo>
                        <a:pt x="304" y="9"/>
                        <a:pt x="298" y="2"/>
                        <a:pt x="290" y="1"/>
                      </a:cubicBezTo>
                      <a:cubicBezTo>
                        <a:pt x="288" y="0"/>
                        <a:pt x="285" y="0"/>
                        <a:pt x="283" y="1"/>
                      </a:cubicBezTo>
                      <a:lnTo>
                        <a:pt x="16" y="48"/>
                      </a:lnTo>
                      <a:cubicBezTo>
                        <a:pt x="11" y="49"/>
                        <a:pt x="7" y="52"/>
                        <a:pt x="4" y="56"/>
                      </a:cubicBezTo>
                      <a:cubicBezTo>
                        <a:pt x="1" y="60"/>
                        <a:pt x="0" y="66"/>
                        <a:pt x="1" y="71"/>
                      </a:cubicBezTo>
                      <a:lnTo>
                        <a:pt x="29" y="233"/>
                      </a:lnTo>
                      <a:cubicBezTo>
                        <a:pt x="30" y="235"/>
                        <a:pt x="30" y="236"/>
                        <a:pt x="31" y="238"/>
                      </a:cubicBezTo>
                      <a:cubicBezTo>
                        <a:pt x="34" y="245"/>
                        <a:pt x="41" y="249"/>
                        <a:pt x="49" y="249"/>
                      </a:cubicBezTo>
                      <a:cubicBezTo>
                        <a:pt x="50" y="249"/>
                        <a:pt x="51" y="249"/>
                        <a:pt x="52" y="249"/>
                      </a:cubicBezTo>
                      <a:lnTo>
                        <a:pt x="319" y="201"/>
                      </a:lnTo>
                      <a:cubicBezTo>
                        <a:pt x="324" y="200"/>
                        <a:pt x="328" y="198"/>
                        <a:pt x="331" y="193"/>
                      </a:cubicBezTo>
                      <a:cubicBezTo>
                        <a:pt x="334" y="189"/>
                        <a:pt x="335" y="184"/>
                        <a:pt x="334" y="179"/>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3" name="Google Shape;1133;p46"/>
                <p:cNvSpPr/>
                <p:nvPr/>
              </p:nvSpPr>
              <p:spPr>
                <a:xfrm>
                  <a:off x="3992400" y="2921040"/>
                  <a:ext cx="24120" cy="24120"/>
                </a:xfrm>
                <a:custGeom>
                  <a:avLst/>
                  <a:gdLst/>
                  <a:ahLst/>
                  <a:cxnLst/>
                  <a:rect l="l" t="t" r="r" b="b"/>
                  <a:pathLst>
                    <a:path w="67" h="67" extrusionOk="0">
                      <a:moveTo>
                        <a:pt x="1" y="39"/>
                      </a:moveTo>
                      <a:cubicBezTo>
                        <a:pt x="4" y="58"/>
                        <a:pt x="22" y="70"/>
                        <a:pt x="40" y="67"/>
                      </a:cubicBezTo>
                      <a:cubicBezTo>
                        <a:pt x="52" y="64"/>
                        <a:pt x="62" y="56"/>
                        <a:pt x="66" y="45"/>
                      </a:cubicBezTo>
                      <a:cubicBezTo>
                        <a:pt x="68" y="39"/>
                        <a:pt x="68" y="33"/>
                        <a:pt x="67" y="27"/>
                      </a:cubicBezTo>
                      <a:cubicBezTo>
                        <a:pt x="64" y="9"/>
                        <a:pt x="47" y="-3"/>
                        <a:pt x="28" y="0"/>
                      </a:cubicBezTo>
                      <a:cubicBezTo>
                        <a:pt x="24" y="1"/>
                        <a:pt x="19" y="3"/>
                        <a:pt x="16" y="5"/>
                      </a:cubicBezTo>
                      <a:cubicBezTo>
                        <a:pt x="5"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46"/>
                <p:cNvSpPr/>
                <p:nvPr/>
              </p:nvSpPr>
              <p:spPr>
                <a:xfrm>
                  <a:off x="3992400" y="2922840"/>
                  <a:ext cx="23760" cy="22320"/>
                </a:xfrm>
                <a:custGeom>
                  <a:avLst/>
                  <a:gdLst/>
                  <a:ahLst/>
                  <a:cxnLst/>
                  <a:rect l="l" t="t" r="r" b="b"/>
                  <a:pathLst>
                    <a:path w="66" h="62" extrusionOk="0">
                      <a:moveTo>
                        <a:pt x="1" y="34"/>
                      </a:moveTo>
                      <a:cubicBezTo>
                        <a:pt x="4" y="53"/>
                        <a:pt x="22" y="65"/>
                        <a:pt x="40" y="62"/>
                      </a:cubicBezTo>
                      <a:cubicBezTo>
                        <a:pt x="52" y="59"/>
                        <a:pt x="62" y="51"/>
                        <a:pt x="66" y="40"/>
                      </a:cubicBezTo>
                      <a:cubicBezTo>
                        <a:pt x="60" y="39"/>
                        <a:pt x="54" y="38"/>
                        <a:pt x="48" y="35"/>
                      </a:cubicBezTo>
                      <a:cubicBezTo>
                        <a:pt x="33" y="29"/>
                        <a:pt x="23" y="15"/>
                        <a:pt x="16" y="0"/>
                      </a:cubicBezTo>
                      <a:lnTo>
                        <a:pt x="16" y="0"/>
                      </a:lnTo>
                      <a:cubicBezTo>
                        <a:pt x="5"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5" name="Google Shape;1135;p46"/>
                <p:cNvSpPr/>
                <p:nvPr/>
              </p:nvSpPr>
              <p:spPr>
                <a:xfrm>
                  <a:off x="3991320" y="2919960"/>
                  <a:ext cx="26280" cy="26280"/>
                </a:xfrm>
                <a:custGeom>
                  <a:avLst/>
                  <a:gdLst/>
                  <a:ahLst/>
                  <a:cxnLst/>
                  <a:rect l="l" t="t" r="r" b="b"/>
                  <a:pathLst>
                    <a:path w="73" h="73" extrusionOk="0">
                      <a:moveTo>
                        <a:pt x="7" y="42"/>
                      </a:moveTo>
                      <a:cubicBezTo>
                        <a:pt x="8" y="50"/>
                        <a:pt x="13" y="57"/>
                        <a:pt x="19" y="62"/>
                      </a:cubicBezTo>
                      <a:cubicBezTo>
                        <a:pt x="26" y="66"/>
                        <a:pt x="34" y="68"/>
                        <a:pt x="42" y="67"/>
                      </a:cubicBezTo>
                      <a:cubicBezTo>
                        <a:pt x="53" y="65"/>
                        <a:pt x="62" y="57"/>
                        <a:pt x="66" y="47"/>
                      </a:cubicBezTo>
                      <a:cubicBezTo>
                        <a:pt x="68" y="42"/>
                        <a:pt x="68" y="36"/>
                        <a:pt x="67" y="31"/>
                      </a:cubicBezTo>
                      <a:cubicBezTo>
                        <a:pt x="66" y="23"/>
                        <a:pt x="62" y="16"/>
                        <a:pt x="55" y="11"/>
                      </a:cubicBezTo>
                      <a:cubicBezTo>
                        <a:pt x="48" y="6"/>
                        <a:pt x="40" y="4"/>
                        <a:pt x="32" y="6"/>
                      </a:cubicBezTo>
                      <a:cubicBezTo>
                        <a:pt x="28" y="7"/>
                        <a:pt x="24" y="8"/>
                        <a:pt x="20" y="10"/>
                      </a:cubicBezTo>
                      <a:cubicBezTo>
                        <a:pt x="10" y="17"/>
                        <a:pt x="4" y="29"/>
                        <a:pt x="7" y="42"/>
                      </a:cubicBezTo>
                      <a:moveTo>
                        <a:pt x="37" y="73"/>
                      </a:moveTo>
                      <a:cubicBezTo>
                        <a:pt x="30" y="73"/>
                        <a:pt x="22" y="71"/>
                        <a:pt x="16" y="66"/>
                      </a:cubicBezTo>
                      <a:cubicBezTo>
                        <a:pt x="8" y="61"/>
                        <a:pt x="3" y="52"/>
                        <a:pt x="1" y="43"/>
                      </a:cubicBezTo>
                      <a:cubicBezTo>
                        <a:pt x="-2" y="28"/>
                        <a:pt x="5" y="13"/>
                        <a:pt x="17" y="5"/>
                      </a:cubicBezTo>
                      <a:cubicBezTo>
                        <a:pt x="21" y="3"/>
                        <a:pt x="26" y="1"/>
                        <a:pt x="31" y="0"/>
                      </a:cubicBezTo>
                      <a:cubicBezTo>
                        <a:pt x="40" y="-1"/>
                        <a:pt x="50" y="1"/>
                        <a:pt x="58" y="6"/>
                      </a:cubicBezTo>
                      <a:cubicBezTo>
                        <a:pt x="66" y="12"/>
                        <a:pt x="71" y="20"/>
                        <a:pt x="73" y="30"/>
                      </a:cubicBezTo>
                      <a:cubicBezTo>
                        <a:pt x="74" y="36"/>
                        <a:pt x="74" y="43"/>
                        <a:pt x="72" y="49"/>
                      </a:cubicBezTo>
                      <a:cubicBezTo>
                        <a:pt x="67" y="61"/>
                        <a:pt x="56" y="70"/>
                        <a:pt x="43" y="72"/>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6" name="Google Shape;1136;p46"/>
                <p:cNvSpPr/>
                <p:nvPr/>
              </p:nvSpPr>
              <p:spPr>
                <a:xfrm>
                  <a:off x="3954960" y="2927520"/>
                  <a:ext cx="24480" cy="24120"/>
                </a:xfrm>
                <a:custGeom>
                  <a:avLst/>
                  <a:gdLst/>
                  <a:ahLst/>
                  <a:cxnLst/>
                  <a:rect l="l" t="t" r="r" b="b"/>
                  <a:pathLst>
                    <a:path w="68" h="67" extrusionOk="0">
                      <a:moveTo>
                        <a:pt x="1" y="40"/>
                      </a:moveTo>
                      <a:cubicBezTo>
                        <a:pt x="5" y="58"/>
                        <a:pt x="22" y="70"/>
                        <a:pt x="41" y="67"/>
                      </a:cubicBezTo>
                      <a:cubicBezTo>
                        <a:pt x="53" y="65"/>
                        <a:pt x="63" y="56"/>
                        <a:pt x="66" y="45"/>
                      </a:cubicBezTo>
                      <a:cubicBezTo>
                        <a:pt x="68" y="40"/>
                        <a:pt x="69" y="34"/>
                        <a:pt x="68" y="28"/>
                      </a:cubicBezTo>
                      <a:cubicBezTo>
                        <a:pt x="65" y="9"/>
                        <a:pt x="47" y="-3"/>
                        <a:pt x="29" y="0"/>
                      </a:cubicBezTo>
                      <a:cubicBezTo>
                        <a:pt x="24" y="1"/>
                        <a:pt x="20" y="3"/>
                        <a:pt x="17" y="5"/>
                      </a:cubicBezTo>
                      <a:cubicBezTo>
                        <a:pt x="5" y="12"/>
                        <a:pt x="-1" y="26"/>
                        <a:pt x="1" y="4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46"/>
                <p:cNvSpPr/>
                <p:nvPr/>
              </p:nvSpPr>
              <p:spPr>
                <a:xfrm>
                  <a:off x="3954960" y="2929320"/>
                  <a:ext cx="23760" cy="22320"/>
                </a:xfrm>
                <a:custGeom>
                  <a:avLst/>
                  <a:gdLst/>
                  <a:ahLst/>
                  <a:cxnLst/>
                  <a:rect l="l" t="t" r="r" b="b"/>
                  <a:pathLst>
                    <a:path w="66" h="62" extrusionOk="0">
                      <a:moveTo>
                        <a:pt x="1" y="35"/>
                      </a:moveTo>
                      <a:cubicBezTo>
                        <a:pt x="5" y="53"/>
                        <a:pt x="22" y="65"/>
                        <a:pt x="41" y="62"/>
                      </a:cubicBezTo>
                      <a:cubicBezTo>
                        <a:pt x="53" y="60"/>
                        <a:pt x="63" y="51"/>
                        <a:pt x="66" y="40"/>
                      </a:cubicBezTo>
                      <a:cubicBezTo>
                        <a:pt x="60" y="40"/>
                        <a:pt x="54" y="38"/>
                        <a:pt x="49" y="36"/>
                      </a:cubicBezTo>
                      <a:cubicBezTo>
                        <a:pt x="34" y="29"/>
                        <a:pt x="23" y="15"/>
                        <a:pt x="17" y="0"/>
                      </a:cubicBezTo>
                      <a:lnTo>
                        <a:pt x="17" y="0"/>
                      </a:lnTo>
                      <a:cubicBezTo>
                        <a:pt x="5" y="7"/>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46"/>
                <p:cNvSpPr/>
                <p:nvPr/>
              </p:nvSpPr>
              <p:spPr>
                <a:xfrm>
                  <a:off x="3954240" y="2926440"/>
                  <a:ext cx="26280" cy="26280"/>
                </a:xfrm>
                <a:custGeom>
                  <a:avLst/>
                  <a:gdLst/>
                  <a:ahLst/>
                  <a:cxnLst/>
                  <a:rect l="l" t="t" r="r" b="b"/>
                  <a:pathLst>
                    <a:path w="73" h="73" extrusionOk="0">
                      <a:moveTo>
                        <a:pt x="6" y="42"/>
                      </a:moveTo>
                      <a:cubicBezTo>
                        <a:pt x="8" y="50"/>
                        <a:pt x="12" y="57"/>
                        <a:pt x="19" y="62"/>
                      </a:cubicBezTo>
                      <a:cubicBezTo>
                        <a:pt x="26" y="67"/>
                        <a:pt x="34" y="69"/>
                        <a:pt x="42" y="67"/>
                      </a:cubicBezTo>
                      <a:cubicBezTo>
                        <a:pt x="53" y="65"/>
                        <a:pt x="62" y="57"/>
                        <a:pt x="66" y="47"/>
                      </a:cubicBezTo>
                      <a:cubicBezTo>
                        <a:pt x="68" y="42"/>
                        <a:pt x="68" y="37"/>
                        <a:pt x="67" y="31"/>
                      </a:cubicBezTo>
                      <a:cubicBezTo>
                        <a:pt x="66" y="23"/>
                        <a:pt x="61" y="16"/>
                        <a:pt x="54" y="11"/>
                      </a:cubicBezTo>
                      <a:cubicBezTo>
                        <a:pt x="48" y="7"/>
                        <a:pt x="39" y="5"/>
                        <a:pt x="31" y="6"/>
                      </a:cubicBezTo>
                      <a:cubicBezTo>
                        <a:pt x="27" y="7"/>
                        <a:pt x="23" y="8"/>
                        <a:pt x="20" y="11"/>
                      </a:cubicBezTo>
                      <a:cubicBezTo>
                        <a:pt x="9" y="17"/>
                        <a:pt x="4" y="30"/>
                        <a:pt x="6" y="42"/>
                      </a:cubicBezTo>
                      <a:moveTo>
                        <a:pt x="37" y="73"/>
                      </a:moveTo>
                      <a:cubicBezTo>
                        <a:pt x="29" y="73"/>
                        <a:pt x="22" y="71"/>
                        <a:pt x="16" y="67"/>
                      </a:cubicBezTo>
                      <a:cubicBezTo>
                        <a:pt x="8" y="61"/>
                        <a:pt x="2" y="53"/>
                        <a:pt x="1" y="43"/>
                      </a:cubicBezTo>
                      <a:cubicBezTo>
                        <a:pt x="-2" y="28"/>
                        <a:pt x="4" y="14"/>
                        <a:pt x="17" y="6"/>
                      </a:cubicBezTo>
                      <a:cubicBezTo>
                        <a:pt x="21" y="3"/>
                        <a:pt x="26" y="1"/>
                        <a:pt x="30" y="1"/>
                      </a:cubicBezTo>
                      <a:cubicBezTo>
                        <a:pt x="40" y="-1"/>
                        <a:pt x="50" y="1"/>
                        <a:pt x="58" y="7"/>
                      </a:cubicBezTo>
                      <a:cubicBezTo>
                        <a:pt x="66" y="12"/>
                        <a:pt x="71" y="21"/>
                        <a:pt x="73" y="30"/>
                      </a:cubicBezTo>
                      <a:cubicBezTo>
                        <a:pt x="74" y="37"/>
                        <a:pt x="73" y="43"/>
                        <a:pt x="71"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9" name="Google Shape;1139;p46"/>
                <p:cNvSpPr/>
                <p:nvPr/>
              </p:nvSpPr>
              <p:spPr>
                <a:xfrm>
                  <a:off x="3917880" y="2934000"/>
                  <a:ext cx="24480" cy="24480"/>
                </a:xfrm>
                <a:custGeom>
                  <a:avLst/>
                  <a:gdLst/>
                  <a:ahLst/>
                  <a:cxnLst/>
                  <a:rect l="l" t="t" r="r" b="b"/>
                  <a:pathLst>
                    <a:path w="68" h="68" extrusionOk="0">
                      <a:moveTo>
                        <a:pt x="1" y="40"/>
                      </a:moveTo>
                      <a:cubicBezTo>
                        <a:pt x="4" y="58"/>
                        <a:pt x="22" y="71"/>
                        <a:pt x="40" y="67"/>
                      </a:cubicBezTo>
                      <a:cubicBezTo>
                        <a:pt x="53" y="65"/>
                        <a:pt x="62" y="56"/>
                        <a:pt x="66" y="45"/>
                      </a:cubicBezTo>
                      <a:cubicBezTo>
                        <a:pt x="68" y="40"/>
                        <a:pt x="69" y="34"/>
                        <a:pt x="68" y="28"/>
                      </a:cubicBezTo>
                      <a:cubicBezTo>
                        <a:pt x="64" y="10"/>
                        <a:pt x="47" y="-3"/>
                        <a:pt x="28" y="1"/>
                      </a:cubicBezTo>
                      <a:cubicBezTo>
                        <a:pt x="24" y="2"/>
                        <a:pt x="20" y="3"/>
                        <a:pt x="16" y="5"/>
                      </a:cubicBezTo>
                      <a:cubicBezTo>
                        <a:pt x="5" y="13"/>
                        <a:pt x="-1"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46"/>
                <p:cNvSpPr/>
                <p:nvPr/>
              </p:nvSpPr>
              <p:spPr>
                <a:xfrm>
                  <a:off x="3917880" y="2935800"/>
                  <a:ext cx="23760" cy="22680"/>
                </a:xfrm>
                <a:custGeom>
                  <a:avLst/>
                  <a:gdLst/>
                  <a:ahLst/>
                  <a:cxnLst/>
                  <a:rect l="l" t="t" r="r" b="b"/>
                  <a:pathLst>
                    <a:path w="66" h="63" extrusionOk="0">
                      <a:moveTo>
                        <a:pt x="1" y="35"/>
                      </a:moveTo>
                      <a:cubicBezTo>
                        <a:pt x="4" y="53"/>
                        <a:pt x="22" y="66"/>
                        <a:pt x="40" y="62"/>
                      </a:cubicBezTo>
                      <a:cubicBezTo>
                        <a:pt x="53" y="60"/>
                        <a:pt x="62" y="51"/>
                        <a:pt x="66" y="40"/>
                      </a:cubicBezTo>
                      <a:cubicBezTo>
                        <a:pt x="60" y="40"/>
                        <a:pt x="54" y="38"/>
                        <a:pt x="48" y="36"/>
                      </a:cubicBezTo>
                      <a:cubicBezTo>
                        <a:pt x="34" y="29"/>
                        <a:pt x="23" y="16"/>
                        <a:pt x="16" y="1"/>
                      </a:cubicBezTo>
                      <a:lnTo>
                        <a:pt x="16"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1" name="Google Shape;1141;p46"/>
                <p:cNvSpPr/>
                <p:nvPr/>
              </p:nvSpPr>
              <p:spPr>
                <a:xfrm>
                  <a:off x="3916800" y="2932920"/>
                  <a:ext cx="26640" cy="26640"/>
                </a:xfrm>
                <a:custGeom>
                  <a:avLst/>
                  <a:gdLst/>
                  <a:ahLst/>
                  <a:cxnLst/>
                  <a:rect l="l" t="t" r="r" b="b"/>
                  <a:pathLst>
                    <a:path w="74" h="74" extrusionOk="0">
                      <a:moveTo>
                        <a:pt x="7" y="42"/>
                      </a:moveTo>
                      <a:cubicBezTo>
                        <a:pt x="8" y="51"/>
                        <a:pt x="13" y="58"/>
                        <a:pt x="20" y="62"/>
                      </a:cubicBezTo>
                      <a:cubicBezTo>
                        <a:pt x="26" y="67"/>
                        <a:pt x="35" y="69"/>
                        <a:pt x="43" y="67"/>
                      </a:cubicBezTo>
                      <a:cubicBezTo>
                        <a:pt x="54" y="65"/>
                        <a:pt x="63" y="58"/>
                        <a:pt x="66" y="47"/>
                      </a:cubicBezTo>
                      <a:cubicBezTo>
                        <a:pt x="68" y="42"/>
                        <a:pt x="69" y="37"/>
                        <a:pt x="68" y="32"/>
                      </a:cubicBezTo>
                      <a:cubicBezTo>
                        <a:pt x="66" y="23"/>
                        <a:pt x="62" y="16"/>
                        <a:pt x="55" y="12"/>
                      </a:cubicBezTo>
                      <a:cubicBezTo>
                        <a:pt x="48" y="7"/>
                        <a:pt x="40" y="5"/>
                        <a:pt x="32" y="7"/>
                      </a:cubicBezTo>
                      <a:cubicBezTo>
                        <a:pt x="28" y="7"/>
                        <a:pt x="24" y="9"/>
                        <a:pt x="21" y="11"/>
                      </a:cubicBezTo>
                      <a:cubicBezTo>
                        <a:pt x="10" y="18"/>
                        <a:pt x="5" y="30"/>
                        <a:pt x="7" y="42"/>
                      </a:cubicBezTo>
                      <a:moveTo>
                        <a:pt x="37" y="74"/>
                      </a:moveTo>
                      <a:cubicBezTo>
                        <a:pt x="30" y="74"/>
                        <a:pt x="23" y="71"/>
                        <a:pt x="16" y="67"/>
                      </a:cubicBezTo>
                      <a:cubicBezTo>
                        <a:pt x="8" y="61"/>
                        <a:pt x="3" y="53"/>
                        <a:pt x="1" y="43"/>
                      </a:cubicBezTo>
                      <a:cubicBezTo>
                        <a:pt x="-1" y="29"/>
                        <a:pt x="5" y="14"/>
                        <a:pt x="18" y="6"/>
                      </a:cubicBezTo>
                      <a:cubicBezTo>
                        <a:pt x="22" y="3"/>
                        <a:pt x="26" y="2"/>
                        <a:pt x="31" y="1"/>
                      </a:cubicBezTo>
                      <a:cubicBezTo>
                        <a:pt x="41" y="-1"/>
                        <a:pt x="50" y="1"/>
                        <a:pt x="58" y="7"/>
                      </a:cubicBezTo>
                      <a:cubicBezTo>
                        <a:pt x="66" y="13"/>
                        <a:pt x="72" y="21"/>
                        <a:pt x="73" y="31"/>
                      </a:cubicBezTo>
                      <a:cubicBezTo>
                        <a:pt x="75" y="37"/>
                        <a:pt x="74" y="43"/>
                        <a:pt x="72" y="49"/>
                      </a:cubicBezTo>
                      <a:cubicBezTo>
                        <a:pt x="67" y="62"/>
                        <a:pt x="57" y="71"/>
                        <a:pt x="44" y="73"/>
                      </a:cubicBezTo>
                      <a:cubicBezTo>
                        <a:pt x="42"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2" name="Google Shape;1142;p46"/>
                <p:cNvSpPr/>
                <p:nvPr/>
              </p:nvSpPr>
              <p:spPr>
                <a:xfrm>
                  <a:off x="3998520" y="2955600"/>
                  <a:ext cx="24120" cy="24120"/>
                </a:xfrm>
                <a:custGeom>
                  <a:avLst/>
                  <a:gdLst/>
                  <a:ahLst/>
                  <a:cxnLst/>
                  <a:rect l="l" t="t" r="r" b="b"/>
                  <a:pathLst>
                    <a:path w="67" h="67" extrusionOk="0">
                      <a:moveTo>
                        <a:pt x="1" y="39"/>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39"/>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46"/>
                <p:cNvSpPr/>
                <p:nvPr/>
              </p:nvSpPr>
              <p:spPr>
                <a:xfrm>
                  <a:off x="3998520" y="2957400"/>
                  <a:ext cx="23760" cy="22320"/>
                </a:xfrm>
                <a:custGeom>
                  <a:avLst/>
                  <a:gdLst/>
                  <a:ahLst/>
                  <a:cxnLst/>
                  <a:rect l="l" t="t" r="r" b="b"/>
                  <a:pathLst>
                    <a:path w="66" h="62" extrusionOk="0">
                      <a:moveTo>
                        <a:pt x="1" y="34"/>
                      </a:moveTo>
                      <a:cubicBezTo>
                        <a:pt x="4" y="53"/>
                        <a:pt x="22" y="65"/>
                        <a:pt x="40" y="62"/>
                      </a:cubicBezTo>
                      <a:cubicBezTo>
                        <a:pt x="52" y="60"/>
                        <a:pt x="62" y="51"/>
                        <a:pt x="66" y="40"/>
                      </a:cubicBezTo>
                      <a:cubicBezTo>
                        <a:pt x="60" y="39"/>
                        <a:pt x="54" y="38"/>
                        <a:pt x="48" y="35"/>
                      </a:cubicBezTo>
                      <a:cubicBezTo>
                        <a:pt x="33" y="29"/>
                        <a:pt x="23" y="15"/>
                        <a:pt x="16" y="0"/>
                      </a:cubicBezTo>
                      <a:lnTo>
                        <a:pt x="16" y="0"/>
                      </a:lnTo>
                      <a:cubicBezTo>
                        <a:pt x="5" y="7"/>
                        <a:pt x="-2" y="21"/>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46"/>
                <p:cNvSpPr/>
                <p:nvPr/>
              </p:nvSpPr>
              <p:spPr>
                <a:xfrm>
                  <a:off x="3997440" y="2954520"/>
                  <a:ext cx="26280" cy="26280"/>
                </a:xfrm>
                <a:custGeom>
                  <a:avLst/>
                  <a:gdLst/>
                  <a:ahLst/>
                  <a:cxnLst/>
                  <a:rect l="l" t="t" r="r" b="b"/>
                  <a:pathLst>
                    <a:path w="73" h="73" extrusionOk="0">
                      <a:moveTo>
                        <a:pt x="37" y="6"/>
                      </a:moveTo>
                      <a:cubicBezTo>
                        <a:pt x="35" y="6"/>
                        <a:pt x="34" y="6"/>
                        <a:pt x="32" y="6"/>
                      </a:cubicBezTo>
                      <a:cubicBezTo>
                        <a:pt x="28" y="7"/>
                        <a:pt x="24" y="8"/>
                        <a:pt x="20" y="10"/>
                      </a:cubicBezTo>
                      <a:cubicBezTo>
                        <a:pt x="10" y="17"/>
                        <a:pt x="4" y="30"/>
                        <a:pt x="7" y="42"/>
                      </a:cubicBezTo>
                      <a:cubicBezTo>
                        <a:pt x="8" y="50"/>
                        <a:pt x="13" y="57"/>
                        <a:pt x="19" y="62"/>
                      </a:cubicBezTo>
                      <a:cubicBezTo>
                        <a:pt x="26" y="67"/>
                        <a:pt x="34" y="68"/>
                        <a:pt x="43" y="67"/>
                      </a:cubicBezTo>
                      <a:cubicBezTo>
                        <a:pt x="53" y="65"/>
                        <a:pt x="62" y="57"/>
                        <a:pt x="66" y="47"/>
                      </a:cubicBezTo>
                      <a:cubicBezTo>
                        <a:pt x="68" y="42"/>
                        <a:pt x="68" y="36"/>
                        <a:pt x="68" y="31"/>
                      </a:cubicBezTo>
                      <a:cubicBezTo>
                        <a:pt x="65" y="16"/>
                        <a:pt x="52" y="6"/>
                        <a:pt x="37" y="6"/>
                      </a:cubicBezTo>
                      <a:moveTo>
                        <a:pt x="37" y="73"/>
                      </a:moveTo>
                      <a:cubicBezTo>
                        <a:pt x="30" y="73"/>
                        <a:pt x="22" y="71"/>
                        <a:pt x="16" y="67"/>
                      </a:cubicBezTo>
                      <a:cubicBezTo>
                        <a:pt x="8" y="61"/>
                        <a:pt x="3" y="53"/>
                        <a:pt x="1" y="43"/>
                      </a:cubicBezTo>
                      <a:cubicBezTo>
                        <a:pt x="-2" y="28"/>
                        <a:pt x="5" y="14"/>
                        <a:pt x="17" y="6"/>
                      </a:cubicBezTo>
                      <a:cubicBezTo>
                        <a:pt x="21" y="3"/>
                        <a:pt x="26" y="1"/>
                        <a:pt x="31" y="0"/>
                      </a:cubicBezTo>
                      <a:cubicBezTo>
                        <a:pt x="51" y="-3"/>
                        <a:pt x="70" y="10"/>
                        <a:pt x="73" y="30"/>
                      </a:cubicBezTo>
                      <a:cubicBezTo>
                        <a:pt x="74" y="36"/>
                        <a:pt x="74" y="43"/>
                        <a:pt x="72"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5" name="Google Shape;1145;p46"/>
                <p:cNvSpPr/>
                <p:nvPr/>
              </p:nvSpPr>
              <p:spPr>
                <a:xfrm>
                  <a:off x="3961080" y="2962080"/>
                  <a:ext cx="24480" cy="24120"/>
                </a:xfrm>
                <a:custGeom>
                  <a:avLst/>
                  <a:gdLst/>
                  <a:ahLst/>
                  <a:cxnLst/>
                  <a:rect l="l" t="t" r="r" b="b"/>
                  <a:pathLst>
                    <a:path w="68" h="67" extrusionOk="0">
                      <a:moveTo>
                        <a:pt x="1" y="40"/>
                      </a:moveTo>
                      <a:cubicBezTo>
                        <a:pt x="5" y="58"/>
                        <a:pt x="22" y="70"/>
                        <a:pt x="41" y="67"/>
                      </a:cubicBezTo>
                      <a:cubicBezTo>
                        <a:pt x="53" y="65"/>
                        <a:pt x="63" y="56"/>
                        <a:pt x="67" y="45"/>
                      </a:cubicBezTo>
                      <a:cubicBezTo>
                        <a:pt x="68" y="40"/>
                        <a:pt x="69" y="34"/>
                        <a:pt x="68" y="28"/>
                      </a:cubicBezTo>
                      <a:cubicBezTo>
                        <a:pt x="65" y="10"/>
                        <a:pt x="47" y="-3"/>
                        <a:pt x="29" y="1"/>
                      </a:cubicBezTo>
                      <a:cubicBezTo>
                        <a:pt x="24" y="1"/>
                        <a:pt x="20" y="3"/>
                        <a:pt x="17" y="5"/>
                      </a:cubicBezTo>
                      <a:cubicBezTo>
                        <a:pt x="5" y="13"/>
                        <a:pt x="-1" y="26"/>
                        <a:pt x="1" y="4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46"/>
                <p:cNvSpPr/>
                <p:nvPr/>
              </p:nvSpPr>
              <p:spPr>
                <a:xfrm>
                  <a:off x="3961080" y="2963880"/>
                  <a:ext cx="24120" cy="22320"/>
                </a:xfrm>
                <a:custGeom>
                  <a:avLst/>
                  <a:gdLst/>
                  <a:ahLst/>
                  <a:cxnLst/>
                  <a:rect l="l" t="t" r="r" b="b"/>
                  <a:pathLst>
                    <a:path w="67" h="62" extrusionOk="0">
                      <a:moveTo>
                        <a:pt x="1" y="35"/>
                      </a:moveTo>
                      <a:cubicBezTo>
                        <a:pt x="5" y="53"/>
                        <a:pt x="22" y="65"/>
                        <a:pt x="41" y="62"/>
                      </a:cubicBezTo>
                      <a:cubicBezTo>
                        <a:pt x="53" y="60"/>
                        <a:pt x="63" y="51"/>
                        <a:pt x="67" y="40"/>
                      </a:cubicBezTo>
                      <a:cubicBezTo>
                        <a:pt x="60" y="40"/>
                        <a:pt x="54" y="38"/>
                        <a:pt x="49" y="36"/>
                      </a:cubicBezTo>
                      <a:cubicBezTo>
                        <a:pt x="34" y="29"/>
                        <a:pt x="23" y="15"/>
                        <a:pt x="17" y="1"/>
                      </a:cubicBezTo>
                      <a:lnTo>
                        <a:pt x="17"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7" name="Google Shape;1147;p46"/>
                <p:cNvSpPr/>
                <p:nvPr/>
              </p:nvSpPr>
              <p:spPr>
                <a:xfrm>
                  <a:off x="3960360" y="2961000"/>
                  <a:ext cx="26280" cy="26640"/>
                </a:xfrm>
                <a:custGeom>
                  <a:avLst/>
                  <a:gdLst/>
                  <a:ahLst/>
                  <a:cxnLst/>
                  <a:rect l="l" t="t" r="r" b="b"/>
                  <a:pathLst>
                    <a:path w="73" h="74" extrusionOk="0">
                      <a:moveTo>
                        <a:pt x="37" y="6"/>
                      </a:moveTo>
                      <a:cubicBezTo>
                        <a:pt x="35" y="6"/>
                        <a:pt x="33" y="6"/>
                        <a:pt x="31" y="6"/>
                      </a:cubicBezTo>
                      <a:cubicBezTo>
                        <a:pt x="27" y="7"/>
                        <a:pt x="24" y="9"/>
                        <a:pt x="20" y="11"/>
                      </a:cubicBezTo>
                      <a:cubicBezTo>
                        <a:pt x="10" y="18"/>
                        <a:pt x="4" y="30"/>
                        <a:pt x="6" y="42"/>
                      </a:cubicBezTo>
                      <a:cubicBezTo>
                        <a:pt x="8" y="50"/>
                        <a:pt x="12" y="57"/>
                        <a:pt x="19" y="62"/>
                      </a:cubicBezTo>
                      <a:cubicBezTo>
                        <a:pt x="26" y="67"/>
                        <a:pt x="34" y="69"/>
                        <a:pt x="42" y="67"/>
                      </a:cubicBezTo>
                      <a:cubicBezTo>
                        <a:pt x="53" y="65"/>
                        <a:pt x="62" y="58"/>
                        <a:pt x="66" y="47"/>
                      </a:cubicBezTo>
                      <a:cubicBezTo>
                        <a:pt x="68" y="42"/>
                        <a:pt x="68" y="37"/>
                        <a:pt x="67" y="31"/>
                      </a:cubicBezTo>
                      <a:cubicBezTo>
                        <a:pt x="65" y="16"/>
                        <a:pt x="51" y="6"/>
                        <a:pt x="37" y="6"/>
                      </a:cubicBezTo>
                      <a:moveTo>
                        <a:pt x="37" y="74"/>
                      </a:moveTo>
                      <a:cubicBezTo>
                        <a:pt x="29" y="74"/>
                        <a:pt x="22" y="71"/>
                        <a:pt x="16" y="67"/>
                      </a:cubicBezTo>
                      <a:cubicBezTo>
                        <a:pt x="8" y="61"/>
                        <a:pt x="2" y="53"/>
                        <a:pt x="1" y="43"/>
                      </a:cubicBezTo>
                      <a:cubicBezTo>
                        <a:pt x="-2" y="29"/>
                        <a:pt x="4" y="14"/>
                        <a:pt x="17" y="6"/>
                      </a:cubicBezTo>
                      <a:cubicBezTo>
                        <a:pt x="21" y="3"/>
                        <a:pt x="26" y="2"/>
                        <a:pt x="30" y="1"/>
                      </a:cubicBezTo>
                      <a:cubicBezTo>
                        <a:pt x="50" y="-3"/>
                        <a:pt x="69" y="11"/>
                        <a:pt x="73" y="30"/>
                      </a:cubicBezTo>
                      <a:cubicBezTo>
                        <a:pt x="74" y="37"/>
                        <a:pt x="73" y="43"/>
                        <a:pt x="71" y="49"/>
                      </a:cubicBezTo>
                      <a:cubicBezTo>
                        <a:pt x="67" y="62"/>
                        <a:pt x="56" y="71"/>
                        <a:pt x="43" y="73"/>
                      </a:cubicBezTo>
                      <a:cubicBezTo>
                        <a:pt x="41"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8" name="Google Shape;1148;p46"/>
                <p:cNvSpPr/>
                <p:nvPr/>
              </p:nvSpPr>
              <p:spPr>
                <a:xfrm>
                  <a:off x="3924000" y="2968920"/>
                  <a:ext cx="24480" cy="24120"/>
                </a:xfrm>
                <a:custGeom>
                  <a:avLst/>
                  <a:gdLst/>
                  <a:ahLst/>
                  <a:cxnLst/>
                  <a:rect l="l" t="t" r="r" b="b"/>
                  <a:pathLst>
                    <a:path w="68" h="67" extrusionOk="0">
                      <a:moveTo>
                        <a:pt x="1" y="39"/>
                      </a:moveTo>
                      <a:cubicBezTo>
                        <a:pt x="4" y="57"/>
                        <a:pt x="22" y="70"/>
                        <a:pt x="40" y="66"/>
                      </a:cubicBezTo>
                      <a:cubicBezTo>
                        <a:pt x="53" y="64"/>
                        <a:pt x="62" y="56"/>
                        <a:pt x="66" y="45"/>
                      </a:cubicBezTo>
                      <a:cubicBezTo>
                        <a:pt x="68" y="39"/>
                        <a:pt x="69" y="33"/>
                        <a:pt x="68" y="27"/>
                      </a:cubicBezTo>
                      <a:cubicBezTo>
                        <a:pt x="64" y="9"/>
                        <a:pt x="47" y="-3"/>
                        <a:pt x="29" y="0"/>
                      </a:cubicBezTo>
                      <a:cubicBezTo>
                        <a:pt x="24" y="1"/>
                        <a:pt x="20" y="2"/>
                        <a:pt x="16" y="5"/>
                      </a:cubicBezTo>
                      <a:cubicBezTo>
                        <a:pt x="5" y="12"/>
                        <a:pt x="-1"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46"/>
                <p:cNvSpPr/>
                <p:nvPr/>
              </p:nvSpPr>
              <p:spPr>
                <a:xfrm>
                  <a:off x="3924000" y="2970720"/>
                  <a:ext cx="23760" cy="22320"/>
                </a:xfrm>
                <a:custGeom>
                  <a:avLst/>
                  <a:gdLst/>
                  <a:ahLst/>
                  <a:cxnLst/>
                  <a:rect l="l" t="t" r="r" b="b"/>
                  <a:pathLst>
                    <a:path w="66" h="62" extrusionOk="0">
                      <a:moveTo>
                        <a:pt x="1" y="34"/>
                      </a:moveTo>
                      <a:cubicBezTo>
                        <a:pt x="4" y="52"/>
                        <a:pt x="22" y="65"/>
                        <a:pt x="40" y="61"/>
                      </a:cubicBezTo>
                      <a:cubicBezTo>
                        <a:pt x="53" y="59"/>
                        <a:pt x="62" y="51"/>
                        <a:pt x="66" y="40"/>
                      </a:cubicBezTo>
                      <a:cubicBezTo>
                        <a:pt x="60" y="39"/>
                        <a:pt x="54" y="38"/>
                        <a:pt x="48" y="35"/>
                      </a:cubicBezTo>
                      <a:cubicBezTo>
                        <a:pt x="34" y="28"/>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0" name="Google Shape;1150;p46"/>
                <p:cNvSpPr/>
                <p:nvPr/>
              </p:nvSpPr>
              <p:spPr>
                <a:xfrm>
                  <a:off x="3922920" y="2967480"/>
                  <a:ext cx="26640" cy="26640"/>
                </a:xfrm>
                <a:custGeom>
                  <a:avLst/>
                  <a:gdLst/>
                  <a:ahLst/>
                  <a:cxnLst/>
                  <a:rect l="l" t="t" r="r" b="b"/>
                  <a:pathLst>
                    <a:path w="74" h="74" extrusionOk="0">
                      <a:moveTo>
                        <a:pt x="37" y="6"/>
                      </a:moveTo>
                      <a:cubicBezTo>
                        <a:pt x="36" y="6"/>
                        <a:pt x="34" y="6"/>
                        <a:pt x="32" y="7"/>
                      </a:cubicBezTo>
                      <a:cubicBezTo>
                        <a:pt x="28" y="7"/>
                        <a:pt x="24" y="9"/>
                        <a:pt x="21" y="11"/>
                      </a:cubicBezTo>
                      <a:cubicBezTo>
                        <a:pt x="10" y="18"/>
                        <a:pt x="5" y="30"/>
                        <a:pt x="7" y="43"/>
                      </a:cubicBezTo>
                      <a:cubicBezTo>
                        <a:pt x="8" y="51"/>
                        <a:pt x="13" y="58"/>
                        <a:pt x="20" y="63"/>
                      </a:cubicBezTo>
                      <a:cubicBezTo>
                        <a:pt x="26" y="67"/>
                        <a:pt x="35" y="69"/>
                        <a:pt x="43" y="68"/>
                      </a:cubicBezTo>
                      <a:cubicBezTo>
                        <a:pt x="54" y="66"/>
                        <a:pt x="63" y="58"/>
                        <a:pt x="67" y="48"/>
                      </a:cubicBezTo>
                      <a:cubicBezTo>
                        <a:pt x="68" y="43"/>
                        <a:pt x="69" y="37"/>
                        <a:pt x="68" y="32"/>
                      </a:cubicBezTo>
                      <a:cubicBezTo>
                        <a:pt x="66" y="24"/>
                        <a:pt x="62" y="17"/>
                        <a:pt x="55" y="12"/>
                      </a:cubicBezTo>
                      <a:cubicBezTo>
                        <a:pt x="50" y="8"/>
                        <a:pt x="44" y="6"/>
                        <a:pt x="37" y="6"/>
                      </a:cubicBezTo>
                      <a:moveTo>
                        <a:pt x="37" y="74"/>
                      </a:moveTo>
                      <a:cubicBezTo>
                        <a:pt x="30" y="74"/>
                        <a:pt x="23" y="72"/>
                        <a:pt x="16" y="67"/>
                      </a:cubicBezTo>
                      <a:cubicBezTo>
                        <a:pt x="8" y="62"/>
                        <a:pt x="3" y="53"/>
                        <a:pt x="1" y="44"/>
                      </a:cubicBezTo>
                      <a:cubicBezTo>
                        <a:pt x="-1" y="29"/>
                        <a:pt x="5" y="14"/>
                        <a:pt x="18" y="6"/>
                      </a:cubicBezTo>
                      <a:cubicBezTo>
                        <a:pt x="22" y="4"/>
                        <a:pt x="26" y="2"/>
                        <a:pt x="31" y="1"/>
                      </a:cubicBezTo>
                      <a:cubicBezTo>
                        <a:pt x="41" y="-1"/>
                        <a:pt x="50" y="2"/>
                        <a:pt x="58" y="7"/>
                      </a:cubicBezTo>
                      <a:cubicBezTo>
                        <a:pt x="66" y="13"/>
                        <a:pt x="72" y="21"/>
                        <a:pt x="73" y="31"/>
                      </a:cubicBezTo>
                      <a:cubicBezTo>
                        <a:pt x="75" y="37"/>
                        <a:pt x="74" y="44"/>
                        <a:pt x="72" y="49"/>
                      </a:cubicBezTo>
                      <a:cubicBezTo>
                        <a:pt x="67" y="62"/>
                        <a:pt x="57" y="71"/>
                        <a:pt x="44" y="73"/>
                      </a:cubicBezTo>
                      <a:cubicBezTo>
                        <a:pt x="42"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1" name="Google Shape;1151;p46"/>
                <p:cNvSpPr/>
                <p:nvPr/>
              </p:nvSpPr>
              <p:spPr>
                <a:xfrm>
                  <a:off x="4004640" y="2990160"/>
                  <a:ext cx="24120" cy="24120"/>
                </a:xfrm>
                <a:custGeom>
                  <a:avLst/>
                  <a:gdLst/>
                  <a:ahLst/>
                  <a:cxnLst/>
                  <a:rect l="l" t="t" r="r" b="b"/>
                  <a:pathLst>
                    <a:path w="67" h="67" extrusionOk="0">
                      <a:moveTo>
                        <a:pt x="1" y="40"/>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46"/>
                <p:cNvSpPr/>
                <p:nvPr/>
              </p:nvSpPr>
              <p:spPr>
                <a:xfrm>
                  <a:off x="4004640" y="2991960"/>
                  <a:ext cx="23760" cy="22320"/>
                </a:xfrm>
                <a:custGeom>
                  <a:avLst/>
                  <a:gdLst/>
                  <a:ahLst/>
                  <a:cxnLst/>
                  <a:rect l="l" t="t" r="r" b="b"/>
                  <a:pathLst>
                    <a:path w="66" h="62" extrusionOk="0">
                      <a:moveTo>
                        <a:pt x="1" y="35"/>
                      </a:moveTo>
                      <a:cubicBezTo>
                        <a:pt x="4" y="53"/>
                        <a:pt x="22" y="65"/>
                        <a:pt x="40" y="62"/>
                      </a:cubicBezTo>
                      <a:cubicBezTo>
                        <a:pt x="52" y="60"/>
                        <a:pt x="62" y="51"/>
                        <a:pt x="66" y="40"/>
                      </a:cubicBezTo>
                      <a:cubicBezTo>
                        <a:pt x="60" y="40"/>
                        <a:pt x="54" y="38"/>
                        <a:pt x="48" y="36"/>
                      </a:cubicBezTo>
                      <a:cubicBezTo>
                        <a:pt x="33" y="29"/>
                        <a:pt x="23" y="15"/>
                        <a:pt x="16" y="1"/>
                      </a:cubicBezTo>
                      <a:cubicBezTo>
                        <a:pt x="16" y="0"/>
                        <a:pt x="16" y="0"/>
                        <a:pt x="16" y="0"/>
                      </a:cubicBezTo>
                      <a:cubicBezTo>
                        <a:pt x="5" y="7"/>
                        <a:pt x="-2"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3" name="Google Shape;1153;p46"/>
                <p:cNvSpPr/>
                <p:nvPr/>
              </p:nvSpPr>
              <p:spPr>
                <a:xfrm>
                  <a:off x="4003560" y="2989080"/>
                  <a:ext cx="26280" cy="26280"/>
                </a:xfrm>
                <a:custGeom>
                  <a:avLst/>
                  <a:gdLst/>
                  <a:ahLst/>
                  <a:cxnLst/>
                  <a:rect l="l" t="t" r="r" b="b"/>
                  <a:pathLst>
                    <a:path w="73" h="73" extrusionOk="0">
                      <a:moveTo>
                        <a:pt x="7" y="42"/>
                      </a:moveTo>
                      <a:cubicBezTo>
                        <a:pt x="8" y="50"/>
                        <a:pt x="13" y="57"/>
                        <a:pt x="19" y="62"/>
                      </a:cubicBezTo>
                      <a:cubicBezTo>
                        <a:pt x="26" y="67"/>
                        <a:pt x="34" y="69"/>
                        <a:pt x="43" y="67"/>
                      </a:cubicBezTo>
                      <a:cubicBezTo>
                        <a:pt x="53" y="65"/>
                        <a:pt x="63" y="58"/>
                        <a:pt x="66" y="47"/>
                      </a:cubicBezTo>
                      <a:cubicBezTo>
                        <a:pt x="68" y="42"/>
                        <a:pt x="69" y="37"/>
                        <a:pt x="68" y="31"/>
                      </a:cubicBezTo>
                      <a:cubicBezTo>
                        <a:pt x="65" y="15"/>
                        <a:pt x="49" y="3"/>
                        <a:pt x="32" y="6"/>
                      </a:cubicBezTo>
                      <a:cubicBezTo>
                        <a:pt x="28" y="7"/>
                        <a:pt x="24" y="8"/>
                        <a:pt x="20" y="11"/>
                      </a:cubicBezTo>
                      <a:cubicBezTo>
                        <a:pt x="10" y="17"/>
                        <a:pt x="4" y="30"/>
                        <a:pt x="7" y="42"/>
                      </a:cubicBezTo>
                      <a:moveTo>
                        <a:pt x="37" y="73"/>
                      </a:moveTo>
                      <a:cubicBezTo>
                        <a:pt x="30" y="73"/>
                        <a:pt x="22" y="71"/>
                        <a:pt x="16" y="67"/>
                      </a:cubicBezTo>
                      <a:cubicBezTo>
                        <a:pt x="8" y="61"/>
                        <a:pt x="3" y="53"/>
                        <a:pt x="1" y="43"/>
                      </a:cubicBezTo>
                      <a:cubicBezTo>
                        <a:pt x="-2" y="29"/>
                        <a:pt x="5" y="14"/>
                        <a:pt x="17" y="6"/>
                      </a:cubicBezTo>
                      <a:cubicBezTo>
                        <a:pt x="22" y="3"/>
                        <a:pt x="26" y="2"/>
                        <a:pt x="31" y="1"/>
                      </a:cubicBezTo>
                      <a:cubicBezTo>
                        <a:pt x="40" y="-1"/>
                        <a:pt x="50" y="1"/>
                        <a:pt x="58" y="7"/>
                      </a:cubicBezTo>
                      <a:cubicBezTo>
                        <a:pt x="66" y="12"/>
                        <a:pt x="72" y="21"/>
                        <a:pt x="73" y="30"/>
                      </a:cubicBezTo>
                      <a:cubicBezTo>
                        <a:pt x="74" y="37"/>
                        <a:pt x="74" y="43"/>
                        <a:pt x="72" y="49"/>
                      </a:cubicBezTo>
                      <a:cubicBezTo>
                        <a:pt x="67" y="61"/>
                        <a:pt x="56" y="71"/>
                        <a:pt x="44"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4" name="Google Shape;1154;p46"/>
                <p:cNvSpPr/>
                <p:nvPr/>
              </p:nvSpPr>
              <p:spPr>
                <a:xfrm>
                  <a:off x="3967560" y="2997000"/>
                  <a:ext cx="24120" cy="24120"/>
                </a:xfrm>
                <a:custGeom>
                  <a:avLst/>
                  <a:gdLst/>
                  <a:ahLst/>
                  <a:cxnLst/>
                  <a:rect l="l" t="t" r="r" b="b"/>
                  <a:pathLst>
                    <a:path w="67" h="67" extrusionOk="0">
                      <a:moveTo>
                        <a:pt x="1" y="39"/>
                      </a:moveTo>
                      <a:cubicBezTo>
                        <a:pt x="4" y="57"/>
                        <a:pt x="21" y="70"/>
                        <a:pt x="40" y="66"/>
                      </a:cubicBezTo>
                      <a:cubicBezTo>
                        <a:pt x="52" y="64"/>
                        <a:pt x="62" y="56"/>
                        <a:pt x="66" y="44"/>
                      </a:cubicBezTo>
                      <a:cubicBezTo>
                        <a:pt x="68" y="39"/>
                        <a:pt x="68" y="33"/>
                        <a:pt x="67" y="27"/>
                      </a:cubicBezTo>
                      <a:cubicBezTo>
                        <a:pt x="64" y="9"/>
                        <a:pt x="46" y="-3"/>
                        <a:pt x="28" y="0"/>
                      </a:cubicBezTo>
                      <a:cubicBezTo>
                        <a:pt x="23" y="1"/>
                        <a:pt x="19" y="2"/>
                        <a:pt x="16" y="5"/>
                      </a:cubicBezTo>
                      <a:cubicBezTo>
                        <a:pt x="4"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46"/>
                <p:cNvSpPr/>
                <p:nvPr/>
              </p:nvSpPr>
              <p:spPr>
                <a:xfrm>
                  <a:off x="3967560" y="2998800"/>
                  <a:ext cx="23760" cy="22320"/>
                </a:xfrm>
                <a:custGeom>
                  <a:avLst/>
                  <a:gdLst/>
                  <a:ahLst/>
                  <a:cxnLst/>
                  <a:rect l="l" t="t" r="r" b="b"/>
                  <a:pathLst>
                    <a:path w="66" h="62" extrusionOk="0">
                      <a:moveTo>
                        <a:pt x="1" y="34"/>
                      </a:moveTo>
                      <a:cubicBezTo>
                        <a:pt x="4" y="52"/>
                        <a:pt x="21" y="65"/>
                        <a:pt x="40" y="61"/>
                      </a:cubicBezTo>
                      <a:cubicBezTo>
                        <a:pt x="52" y="59"/>
                        <a:pt x="62" y="51"/>
                        <a:pt x="66" y="39"/>
                      </a:cubicBezTo>
                      <a:cubicBezTo>
                        <a:pt x="60" y="39"/>
                        <a:pt x="54" y="37"/>
                        <a:pt x="48" y="35"/>
                      </a:cubicBezTo>
                      <a:cubicBezTo>
                        <a:pt x="33" y="28"/>
                        <a:pt x="22" y="15"/>
                        <a:pt x="16" y="0"/>
                      </a:cubicBezTo>
                      <a:lnTo>
                        <a:pt x="16" y="0"/>
                      </a:lnTo>
                      <a:cubicBezTo>
                        <a:pt x="4"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6" name="Google Shape;1156;p46"/>
                <p:cNvSpPr/>
                <p:nvPr/>
              </p:nvSpPr>
              <p:spPr>
                <a:xfrm>
                  <a:off x="3966480" y="2995560"/>
                  <a:ext cx="26280" cy="26640"/>
                </a:xfrm>
                <a:custGeom>
                  <a:avLst/>
                  <a:gdLst/>
                  <a:ahLst/>
                  <a:cxnLst/>
                  <a:rect l="l" t="t" r="r" b="b"/>
                  <a:pathLst>
                    <a:path w="73" h="74" extrusionOk="0">
                      <a:moveTo>
                        <a:pt x="6" y="42"/>
                      </a:moveTo>
                      <a:cubicBezTo>
                        <a:pt x="8" y="51"/>
                        <a:pt x="12" y="58"/>
                        <a:pt x="19" y="62"/>
                      </a:cubicBezTo>
                      <a:cubicBezTo>
                        <a:pt x="26" y="67"/>
                        <a:pt x="34" y="69"/>
                        <a:pt x="42" y="68"/>
                      </a:cubicBezTo>
                      <a:cubicBezTo>
                        <a:pt x="53" y="66"/>
                        <a:pt x="62" y="58"/>
                        <a:pt x="66" y="47"/>
                      </a:cubicBezTo>
                      <a:cubicBezTo>
                        <a:pt x="68" y="42"/>
                        <a:pt x="68" y="37"/>
                        <a:pt x="67" y="32"/>
                      </a:cubicBezTo>
                      <a:cubicBezTo>
                        <a:pt x="66" y="24"/>
                        <a:pt x="61" y="16"/>
                        <a:pt x="55" y="12"/>
                      </a:cubicBezTo>
                      <a:cubicBezTo>
                        <a:pt x="48" y="7"/>
                        <a:pt x="40" y="5"/>
                        <a:pt x="31" y="7"/>
                      </a:cubicBezTo>
                      <a:cubicBezTo>
                        <a:pt x="27" y="7"/>
                        <a:pt x="24" y="9"/>
                        <a:pt x="20" y="11"/>
                      </a:cubicBezTo>
                      <a:cubicBezTo>
                        <a:pt x="10" y="18"/>
                        <a:pt x="4" y="30"/>
                        <a:pt x="6" y="42"/>
                      </a:cubicBezTo>
                      <a:moveTo>
                        <a:pt x="37" y="74"/>
                      </a:moveTo>
                      <a:cubicBezTo>
                        <a:pt x="29" y="74"/>
                        <a:pt x="22" y="71"/>
                        <a:pt x="16" y="67"/>
                      </a:cubicBezTo>
                      <a:cubicBezTo>
                        <a:pt x="8" y="62"/>
                        <a:pt x="2" y="53"/>
                        <a:pt x="1" y="43"/>
                      </a:cubicBezTo>
                      <a:cubicBezTo>
                        <a:pt x="-2" y="29"/>
                        <a:pt x="5" y="14"/>
                        <a:pt x="17" y="6"/>
                      </a:cubicBezTo>
                      <a:cubicBezTo>
                        <a:pt x="21" y="4"/>
                        <a:pt x="26" y="2"/>
                        <a:pt x="30" y="1"/>
                      </a:cubicBezTo>
                      <a:cubicBezTo>
                        <a:pt x="40" y="-1"/>
                        <a:pt x="50" y="1"/>
                        <a:pt x="58" y="7"/>
                      </a:cubicBezTo>
                      <a:cubicBezTo>
                        <a:pt x="66" y="13"/>
                        <a:pt x="71" y="21"/>
                        <a:pt x="73" y="31"/>
                      </a:cubicBezTo>
                      <a:cubicBezTo>
                        <a:pt x="74" y="37"/>
                        <a:pt x="73" y="43"/>
                        <a:pt x="71" y="49"/>
                      </a:cubicBezTo>
                      <a:cubicBezTo>
                        <a:pt x="67" y="62"/>
                        <a:pt x="56" y="71"/>
                        <a:pt x="43" y="73"/>
                      </a:cubicBezTo>
                      <a:cubicBezTo>
                        <a:pt x="41"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46"/>
                <p:cNvSpPr/>
                <p:nvPr/>
              </p:nvSpPr>
              <p:spPr>
                <a:xfrm>
                  <a:off x="3930120" y="3003480"/>
                  <a:ext cx="24480" cy="24120"/>
                </a:xfrm>
                <a:custGeom>
                  <a:avLst/>
                  <a:gdLst/>
                  <a:ahLst/>
                  <a:cxnLst/>
                  <a:rect l="l" t="t" r="r" b="b"/>
                  <a:pathLst>
                    <a:path w="68" h="67" extrusionOk="0">
                      <a:moveTo>
                        <a:pt x="1" y="39"/>
                      </a:moveTo>
                      <a:cubicBezTo>
                        <a:pt x="4" y="58"/>
                        <a:pt x="22" y="70"/>
                        <a:pt x="40" y="67"/>
                      </a:cubicBezTo>
                      <a:cubicBezTo>
                        <a:pt x="53" y="64"/>
                        <a:pt x="62" y="56"/>
                        <a:pt x="66" y="45"/>
                      </a:cubicBezTo>
                      <a:cubicBezTo>
                        <a:pt x="68" y="39"/>
                        <a:pt x="69" y="33"/>
                        <a:pt x="68" y="27"/>
                      </a:cubicBezTo>
                      <a:cubicBezTo>
                        <a:pt x="64" y="9"/>
                        <a:pt x="47" y="-3"/>
                        <a:pt x="29" y="0"/>
                      </a:cubicBezTo>
                      <a:cubicBezTo>
                        <a:pt x="24" y="1"/>
                        <a:pt x="20" y="3"/>
                        <a:pt x="16" y="5"/>
                      </a:cubicBezTo>
                      <a:cubicBezTo>
                        <a:pt x="5" y="12"/>
                        <a:pt x="-1" y="25"/>
                        <a:pt x="1"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46"/>
                <p:cNvSpPr/>
                <p:nvPr/>
              </p:nvSpPr>
              <p:spPr>
                <a:xfrm>
                  <a:off x="3930120" y="3005280"/>
                  <a:ext cx="23760" cy="22320"/>
                </a:xfrm>
                <a:custGeom>
                  <a:avLst/>
                  <a:gdLst/>
                  <a:ahLst/>
                  <a:cxnLst/>
                  <a:rect l="l" t="t" r="r" b="b"/>
                  <a:pathLst>
                    <a:path w="66" h="62" extrusionOk="0">
                      <a:moveTo>
                        <a:pt x="1" y="34"/>
                      </a:moveTo>
                      <a:cubicBezTo>
                        <a:pt x="4" y="53"/>
                        <a:pt x="22" y="65"/>
                        <a:pt x="40" y="62"/>
                      </a:cubicBezTo>
                      <a:cubicBezTo>
                        <a:pt x="53" y="59"/>
                        <a:pt x="62" y="51"/>
                        <a:pt x="66" y="40"/>
                      </a:cubicBezTo>
                      <a:cubicBezTo>
                        <a:pt x="60" y="39"/>
                        <a:pt x="54" y="38"/>
                        <a:pt x="49" y="35"/>
                      </a:cubicBezTo>
                      <a:cubicBezTo>
                        <a:pt x="34" y="29"/>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46"/>
                <p:cNvSpPr/>
                <p:nvPr/>
              </p:nvSpPr>
              <p:spPr>
                <a:xfrm>
                  <a:off x="3929040" y="3002400"/>
                  <a:ext cx="26640" cy="26280"/>
                </a:xfrm>
                <a:custGeom>
                  <a:avLst/>
                  <a:gdLst/>
                  <a:ahLst/>
                  <a:cxnLst/>
                  <a:rect l="l" t="t" r="r" b="b"/>
                  <a:pathLst>
                    <a:path w="74" h="73" extrusionOk="0">
                      <a:moveTo>
                        <a:pt x="7" y="42"/>
                      </a:moveTo>
                      <a:cubicBezTo>
                        <a:pt x="8" y="50"/>
                        <a:pt x="13" y="57"/>
                        <a:pt x="20" y="62"/>
                      </a:cubicBezTo>
                      <a:cubicBezTo>
                        <a:pt x="27" y="66"/>
                        <a:pt x="35" y="68"/>
                        <a:pt x="43" y="67"/>
                      </a:cubicBezTo>
                      <a:cubicBezTo>
                        <a:pt x="54" y="65"/>
                        <a:pt x="63" y="57"/>
                        <a:pt x="67" y="47"/>
                      </a:cubicBezTo>
                      <a:cubicBezTo>
                        <a:pt x="68" y="42"/>
                        <a:pt x="69" y="36"/>
                        <a:pt x="68" y="31"/>
                      </a:cubicBezTo>
                      <a:cubicBezTo>
                        <a:pt x="65" y="14"/>
                        <a:pt x="49" y="3"/>
                        <a:pt x="32" y="6"/>
                      </a:cubicBezTo>
                      <a:cubicBezTo>
                        <a:pt x="28" y="7"/>
                        <a:pt x="24" y="8"/>
                        <a:pt x="21" y="10"/>
                      </a:cubicBezTo>
                      <a:cubicBezTo>
                        <a:pt x="10" y="17"/>
                        <a:pt x="5" y="29"/>
                        <a:pt x="7" y="42"/>
                      </a:cubicBezTo>
                      <a:moveTo>
                        <a:pt x="37" y="73"/>
                      </a:moveTo>
                      <a:cubicBezTo>
                        <a:pt x="30" y="73"/>
                        <a:pt x="23" y="71"/>
                        <a:pt x="16" y="66"/>
                      </a:cubicBezTo>
                      <a:cubicBezTo>
                        <a:pt x="8" y="61"/>
                        <a:pt x="3" y="52"/>
                        <a:pt x="1" y="43"/>
                      </a:cubicBezTo>
                      <a:cubicBezTo>
                        <a:pt x="-1" y="28"/>
                        <a:pt x="5" y="14"/>
                        <a:pt x="18" y="5"/>
                      </a:cubicBezTo>
                      <a:cubicBezTo>
                        <a:pt x="22" y="3"/>
                        <a:pt x="26" y="1"/>
                        <a:pt x="31" y="0"/>
                      </a:cubicBezTo>
                      <a:cubicBezTo>
                        <a:pt x="41" y="-1"/>
                        <a:pt x="50" y="1"/>
                        <a:pt x="58" y="6"/>
                      </a:cubicBezTo>
                      <a:cubicBezTo>
                        <a:pt x="66" y="12"/>
                        <a:pt x="72" y="20"/>
                        <a:pt x="74" y="30"/>
                      </a:cubicBezTo>
                      <a:cubicBezTo>
                        <a:pt x="75" y="36"/>
                        <a:pt x="74" y="43"/>
                        <a:pt x="72" y="49"/>
                      </a:cubicBezTo>
                      <a:cubicBezTo>
                        <a:pt x="68" y="61"/>
                        <a:pt x="57" y="70"/>
                        <a:pt x="44" y="72"/>
                      </a:cubicBezTo>
                      <a:cubicBezTo>
                        <a:pt x="42" y="73"/>
                        <a:pt x="40"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60" name="Google Shape;1160;p46"/>
            <p:cNvGrpSpPr/>
            <p:nvPr/>
          </p:nvGrpSpPr>
          <p:grpSpPr>
            <a:xfrm>
              <a:off x="2194980" y="905678"/>
              <a:ext cx="881086" cy="1590347"/>
              <a:chOff x="2231851" y="2227709"/>
              <a:chExt cx="720843" cy="1301110"/>
            </a:xfrm>
          </p:grpSpPr>
          <p:sp>
            <p:nvSpPr>
              <p:cNvPr id="1161" name="Google Shape;1161;p46"/>
              <p:cNvSpPr/>
              <p:nvPr/>
            </p:nvSpPr>
            <p:spPr>
              <a:xfrm>
                <a:off x="2232973" y="2227729"/>
                <a:ext cx="718608" cy="1301090"/>
              </a:xfrm>
              <a:custGeom>
                <a:avLst/>
                <a:gdLst/>
                <a:ahLst/>
                <a:cxnLst/>
                <a:rect l="l" t="t" r="r" b="b"/>
                <a:pathLst>
                  <a:path w="322" h="583" extrusionOk="0">
                    <a:moveTo>
                      <a:pt x="315" y="99"/>
                    </a:moveTo>
                    <a:cubicBezTo>
                      <a:pt x="301" y="61"/>
                      <a:pt x="272" y="30"/>
                      <a:pt x="231" y="13"/>
                    </a:cubicBezTo>
                    <a:cubicBezTo>
                      <a:pt x="188" y="-5"/>
                      <a:pt x="140" y="-5"/>
                      <a:pt x="102" y="14"/>
                    </a:cubicBezTo>
                    <a:cubicBezTo>
                      <a:pt x="59" y="34"/>
                      <a:pt x="29" y="77"/>
                      <a:pt x="19" y="132"/>
                    </a:cubicBezTo>
                    <a:cubicBezTo>
                      <a:pt x="12" y="169"/>
                      <a:pt x="19" y="204"/>
                      <a:pt x="26" y="237"/>
                    </a:cubicBezTo>
                    <a:lnTo>
                      <a:pt x="26" y="238"/>
                    </a:lnTo>
                    <a:cubicBezTo>
                      <a:pt x="27" y="240"/>
                      <a:pt x="27" y="243"/>
                      <a:pt x="28" y="245"/>
                    </a:cubicBezTo>
                    <a:cubicBezTo>
                      <a:pt x="29" y="252"/>
                      <a:pt x="30" y="259"/>
                      <a:pt x="31" y="266"/>
                    </a:cubicBezTo>
                    <a:cubicBezTo>
                      <a:pt x="32" y="268"/>
                      <a:pt x="32" y="270"/>
                      <a:pt x="32" y="272"/>
                    </a:cubicBezTo>
                    <a:cubicBezTo>
                      <a:pt x="33" y="273"/>
                      <a:pt x="33" y="275"/>
                      <a:pt x="33" y="276"/>
                    </a:cubicBezTo>
                    <a:cubicBezTo>
                      <a:pt x="33" y="279"/>
                      <a:pt x="34" y="282"/>
                      <a:pt x="34" y="285"/>
                    </a:cubicBezTo>
                    <a:lnTo>
                      <a:pt x="34" y="285"/>
                    </a:lnTo>
                    <a:cubicBezTo>
                      <a:pt x="36" y="302"/>
                      <a:pt x="34" y="321"/>
                      <a:pt x="31" y="339"/>
                    </a:cubicBezTo>
                    <a:cubicBezTo>
                      <a:pt x="30" y="348"/>
                      <a:pt x="28" y="357"/>
                      <a:pt x="28" y="366"/>
                    </a:cubicBezTo>
                    <a:lnTo>
                      <a:pt x="28" y="367"/>
                    </a:lnTo>
                    <a:cubicBezTo>
                      <a:pt x="28" y="368"/>
                      <a:pt x="28" y="369"/>
                      <a:pt x="28" y="369"/>
                    </a:cubicBezTo>
                    <a:cubicBezTo>
                      <a:pt x="27" y="370"/>
                      <a:pt x="27" y="371"/>
                      <a:pt x="27" y="373"/>
                    </a:cubicBezTo>
                    <a:lnTo>
                      <a:pt x="27" y="373"/>
                    </a:lnTo>
                    <a:cubicBezTo>
                      <a:pt x="27" y="374"/>
                      <a:pt x="27" y="374"/>
                      <a:pt x="27" y="375"/>
                    </a:cubicBezTo>
                    <a:lnTo>
                      <a:pt x="27" y="376"/>
                    </a:lnTo>
                    <a:cubicBezTo>
                      <a:pt x="27" y="377"/>
                      <a:pt x="27" y="378"/>
                      <a:pt x="27" y="379"/>
                    </a:cubicBezTo>
                    <a:lnTo>
                      <a:pt x="25" y="379"/>
                    </a:lnTo>
                    <a:cubicBezTo>
                      <a:pt x="22" y="378"/>
                      <a:pt x="18" y="379"/>
                      <a:pt x="16" y="380"/>
                    </a:cubicBezTo>
                    <a:cubicBezTo>
                      <a:pt x="13" y="382"/>
                      <a:pt x="11" y="385"/>
                      <a:pt x="10" y="388"/>
                    </a:cubicBezTo>
                    <a:lnTo>
                      <a:pt x="0" y="429"/>
                    </a:lnTo>
                    <a:cubicBezTo>
                      <a:pt x="-2" y="435"/>
                      <a:pt x="2" y="442"/>
                      <a:pt x="9" y="444"/>
                    </a:cubicBezTo>
                    <a:lnTo>
                      <a:pt x="27" y="448"/>
                    </a:lnTo>
                    <a:lnTo>
                      <a:pt x="12" y="541"/>
                    </a:lnTo>
                    <a:cubicBezTo>
                      <a:pt x="10" y="551"/>
                      <a:pt x="16" y="560"/>
                      <a:pt x="26" y="563"/>
                    </a:cubicBezTo>
                    <a:lnTo>
                      <a:pt x="35" y="565"/>
                    </a:lnTo>
                    <a:lnTo>
                      <a:pt x="35" y="565"/>
                    </a:lnTo>
                    <a:lnTo>
                      <a:pt x="95" y="580"/>
                    </a:lnTo>
                    <a:lnTo>
                      <a:pt x="95" y="580"/>
                    </a:lnTo>
                    <a:lnTo>
                      <a:pt x="104" y="582"/>
                    </a:lnTo>
                    <a:cubicBezTo>
                      <a:pt x="105" y="583"/>
                      <a:pt x="107" y="583"/>
                      <a:pt x="108" y="583"/>
                    </a:cubicBezTo>
                    <a:cubicBezTo>
                      <a:pt x="116" y="583"/>
                      <a:pt x="124" y="578"/>
                      <a:pt x="127" y="570"/>
                    </a:cubicBezTo>
                    <a:lnTo>
                      <a:pt x="157" y="481"/>
                    </a:lnTo>
                    <a:lnTo>
                      <a:pt x="175" y="485"/>
                    </a:lnTo>
                    <a:cubicBezTo>
                      <a:pt x="176" y="486"/>
                      <a:pt x="177" y="486"/>
                      <a:pt x="178" y="486"/>
                    </a:cubicBezTo>
                    <a:cubicBezTo>
                      <a:pt x="180" y="486"/>
                      <a:pt x="182" y="485"/>
                      <a:pt x="184" y="484"/>
                    </a:cubicBezTo>
                    <a:cubicBezTo>
                      <a:pt x="187" y="482"/>
                      <a:pt x="189" y="479"/>
                      <a:pt x="190" y="476"/>
                    </a:cubicBezTo>
                    <a:lnTo>
                      <a:pt x="200" y="435"/>
                    </a:lnTo>
                    <a:lnTo>
                      <a:pt x="200" y="435"/>
                    </a:lnTo>
                    <a:cubicBezTo>
                      <a:pt x="202" y="429"/>
                      <a:pt x="198" y="422"/>
                      <a:pt x="191" y="420"/>
                    </a:cubicBezTo>
                    <a:lnTo>
                      <a:pt x="189" y="420"/>
                    </a:lnTo>
                    <a:cubicBezTo>
                      <a:pt x="195" y="408"/>
                      <a:pt x="200" y="395"/>
                      <a:pt x="205" y="382"/>
                    </a:cubicBezTo>
                    <a:cubicBezTo>
                      <a:pt x="211" y="365"/>
                      <a:pt x="217" y="347"/>
                      <a:pt x="227" y="333"/>
                    </a:cubicBezTo>
                    <a:lnTo>
                      <a:pt x="228" y="332"/>
                    </a:lnTo>
                    <a:cubicBezTo>
                      <a:pt x="229" y="330"/>
                      <a:pt x="231" y="327"/>
                      <a:pt x="233" y="325"/>
                    </a:cubicBezTo>
                    <a:cubicBezTo>
                      <a:pt x="234" y="324"/>
                      <a:pt x="235" y="323"/>
                      <a:pt x="236" y="321"/>
                    </a:cubicBezTo>
                    <a:cubicBezTo>
                      <a:pt x="236" y="321"/>
                      <a:pt x="237" y="320"/>
                      <a:pt x="237" y="319"/>
                    </a:cubicBezTo>
                    <a:cubicBezTo>
                      <a:pt x="238" y="318"/>
                      <a:pt x="239" y="317"/>
                      <a:pt x="240" y="316"/>
                    </a:cubicBezTo>
                    <a:cubicBezTo>
                      <a:pt x="241" y="315"/>
                      <a:pt x="242" y="313"/>
                      <a:pt x="243" y="312"/>
                    </a:cubicBezTo>
                    <a:cubicBezTo>
                      <a:pt x="245" y="309"/>
                      <a:pt x="247" y="307"/>
                      <a:pt x="249" y="305"/>
                    </a:cubicBezTo>
                    <a:lnTo>
                      <a:pt x="257" y="295"/>
                    </a:lnTo>
                    <a:lnTo>
                      <a:pt x="257" y="295"/>
                    </a:lnTo>
                    <a:lnTo>
                      <a:pt x="257" y="295"/>
                    </a:lnTo>
                    <a:cubicBezTo>
                      <a:pt x="279" y="268"/>
                      <a:pt x="301" y="241"/>
                      <a:pt x="312" y="205"/>
                    </a:cubicBezTo>
                    <a:cubicBezTo>
                      <a:pt x="325" y="167"/>
                      <a:pt x="325" y="131"/>
                      <a:pt x="315" y="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62" name="Google Shape;1162;p46"/>
              <p:cNvGrpSpPr/>
              <p:nvPr/>
            </p:nvGrpSpPr>
            <p:grpSpPr>
              <a:xfrm>
                <a:off x="2231851" y="2227709"/>
                <a:ext cx="720843" cy="1301088"/>
                <a:chOff x="4137120" y="2819160"/>
                <a:chExt cx="116280" cy="209880"/>
              </a:xfrm>
            </p:grpSpPr>
            <p:sp>
              <p:nvSpPr>
                <p:cNvPr id="1163" name="Google Shape;1163;p46"/>
                <p:cNvSpPr/>
                <p:nvPr/>
              </p:nvSpPr>
              <p:spPr>
                <a:xfrm>
                  <a:off x="4144320" y="2819880"/>
                  <a:ext cx="108000" cy="162720"/>
                </a:xfrm>
                <a:custGeom>
                  <a:avLst/>
                  <a:gdLst/>
                  <a:ahLst/>
                  <a:cxnLst/>
                  <a:rect l="l" t="t" r="r" b="b"/>
                  <a:pathLst>
                    <a:path w="300" h="452" extrusionOk="0">
                      <a:moveTo>
                        <a:pt x="291" y="202"/>
                      </a:moveTo>
                      <a:cubicBezTo>
                        <a:pt x="280" y="238"/>
                        <a:pt x="258" y="264"/>
                        <a:pt x="236" y="291"/>
                      </a:cubicBezTo>
                      <a:cubicBezTo>
                        <a:pt x="226" y="303"/>
                        <a:pt x="216" y="316"/>
                        <a:pt x="206" y="329"/>
                      </a:cubicBezTo>
                      <a:cubicBezTo>
                        <a:pt x="170" y="381"/>
                        <a:pt x="181" y="473"/>
                        <a:pt x="79" y="448"/>
                      </a:cubicBezTo>
                      <a:lnTo>
                        <a:pt x="75" y="447"/>
                      </a:lnTo>
                      <a:cubicBezTo>
                        <a:pt x="2" y="428"/>
                        <a:pt x="9" y="383"/>
                        <a:pt x="15" y="336"/>
                      </a:cubicBezTo>
                      <a:cubicBezTo>
                        <a:pt x="18" y="318"/>
                        <a:pt x="21" y="300"/>
                        <a:pt x="18" y="282"/>
                      </a:cubicBezTo>
                      <a:cubicBezTo>
                        <a:pt x="16" y="266"/>
                        <a:pt x="13" y="250"/>
                        <a:pt x="10" y="234"/>
                      </a:cubicBezTo>
                      <a:cubicBezTo>
                        <a:pt x="3" y="200"/>
                        <a:pt x="-3" y="167"/>
                        <a:pt x="3" y="130"/>
                      </a:cubicBezTo>
                      <a:cubicBezTo>
                        <a:pt x="12" y="82"/>
                        <a:pt x="39" y="36"/>
                        <a:pt x="84" y="14"/>
                      </a:cubicBezTo>
                      <a:cubicBezTo>
                        <a:pt x="157" y="-21"/>
                        <a:pt x="264" y="13"/>
                        <a:pt x="293" y="98"/>
                      </a:cubicBezTo>
                      <a:cubicBezTo>
                        <a:pt x="303" y="127"/>
                        <a:pt x="304" y="162"/>
                        <a:pt x="291" y="20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46"/>
                <p:cNvSpPr/>
                <p:nvPr/>
              </p:nvSpPr>
              <p:spPr>
                <a:xfrm>
                  <a:off x="4156920" y="2829960"/>
                  <a:ext cx="45000" cy="32040"/>
                </a:xfrm>
                <a:custGeom>
                  <a:avLst/>
                  <a:gdLst/>
                  <a:ahLst/>
                  <a:cxnLst/>
                  <a:rect l="l" t="t" r="r" b="b"/>
                  <a:pathLst>
                    <a:path w="125" h="89" extrusionOk="0">
                      <a:moveTo>
                        <a:pt x="122" y="7"/>
                      </a:moveTo>
                      <a:cubicBezTo>
                        <a:pt x="109" y="8"/>
                        <a:pt x="96" y="9"/>
                        <a:pt x="84" y="13"/>
                      </a:cubicBezTo>
                      <a:cubicBezTo>
                        <a:pt x="72" y="16"/>
                        <a:pt x="61" y="21"/>
                        <a:pt x="51" y="28"/>
                      </a:cubicBezTo>
                      <a:cubicBezTo>
                        <a:pt x="40" y="35"/>
                        <a:pt x="31" y="44"/>
                        <a:pt x="24" y="54"/>
                      </a:cubicBezTo>
                      <a:cubicBezTo>
                        <a:pt x="17" y="64"/>
                        <a:pt x="11" y="75"/>
                        <a:pt x="6" y="87"/>
                      </a:cubicBezTo>
                      <a:lnTo>
                        <a:pt x="6" y="87"/>
                      </a:lnTo>
                      <a:cubicBezTo>
                        <a:pt x="6" y="89"/>
                        <a:pt x="4" y="90"/>
                        <a:pt x="2" y="89"/>
                      </a:cubicBezTo>
                      <a:cubicBezTo>
                        <a:pt x="1" y="89"/>
                        <a:pt x="0" y="87"/>
                        <a:pt x="0" y="86"/>
                      </a:cubicBezTo>
                      <a:cubicBezTo>
                        <a:pt x="2" y="72"/>
                        <a:pt x="7" y="59"/>
                        <a:pt x="15" y="47"/>
                      </a:cubicBezTo>
                      <a:cubicBezTo>
                        <a:pt x="22" y="36"/>
                        <a:pt x="32" y="26"/>
                        <a:pt x="43" y="18"/>
                      </a:cubicBezTo>
                      <a:cubicBezTo>
                        <a:pt x="55" y="10"/>
                        <a:pt x="68" y="5"/>
                        <a:pt x="82" y="2"/>
                      </a:cubicBezTo>
                      <a:cubicBezTo>
                        <a:pt x="95" y="-1"/>
                        <a:pt x="109" y="-1"/>
                        <a:pt x="122" y="1"/>
                      </a:cubicBezTo>
                      <a:cubicBezTo>
                        <a:pt x="124" y="1"/>
                        <a:pt x="125" y="3"/>
                        <a:pt x="125" y="4"/>
                      </a:cubicBezTo>
                      <a:cubicBezTo>
                        <a:pt x="124" y="6"/>
                        <a:pt x="123" y="7"/>
                        <a:pt x="122" y="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46"/>
                <p:cNvSpPr/>
                <p:nvPr/>
              </p:nvSpPr>
              <p:spPr>
                <a:xfrm>
                  <a:off x="4148280" y="2855160"/>
                  <a:ext cx="104040" cy="127440"/>
                </a:xfrm>
                <a:custGeom>
                  <a:avLst/>
                  <a:gdLst/>
                  <a:ahLst/>
                  <a:cxnLst/>
                  <a:rect l="l" t="t" r="r" b="b"/>
                  <a:pathLst>
                    <a:path w="289" h="354" extrusionOk="0">
                      <a:moveTo>
                        <a:pt x="280" y="104"/>
                      </a:moveTo>
                      <a:cubicBezTo>
                        <a:pt x="269" y="140"/>
                        <a:pt x="247" y="166"/>
                        <a:pt x="225" y="193"/>
                      </a:cubicBezTo>
                      <a:cubicBezTo>
                        <a:pt x="215" y="205"/>
                        <a:pt x="205" y="218"/>
                        <a:pt x="195" y="231"/>
                      </a:cubicBezTo>
                      <a:cubicBezTo>
                        <a:pt x="159" y="283"/>
                        <a:pt x="170" y="375"/>
                        <a:pt x="68" y="350"/>
                      </a:cubicBezTo>
                      <a:lnTo>
                        <a:pt x="64" y="349"/>
                      </a:lnTo>
                      <a:cubicBezTo>
                        <a:pt x="-9" y="330"/>
                        <a:pt x="-2" y="285"/>
                        <a:pt x="4" y="238"/>
                      </a:cubicBezTo>
                      <a:cubicBezTo>
                        <a:pt x="19" y="248"/>
                        <a:pt x="36" y="255"/>
                        <a:pt x="53" y="258"/>
                      </a:cubicBezTo>
                      <a:cubicBezTo>
                        <a:pt x="78" y="263"/>
                        <a:pt x="106" y="260"/>
                        <a:pt x="125" y="243"/>
                      </a:cubicBezTo>
                      <a:cubicBezTo>
                        <a:pt x="143" y="229"/>
                        <a:pt x="151" y="205"/>
                        <a:pt x="157" y="183"/>
                      </a:cubicBezTo>
                      <a:cubicBezTo>
                        <a:pt x="168" y="141"/>
                        <a:pt x="176" y="97"/>
                        <a:pt x="200" y="60"/>
                      </a:cubicBezTo>
                      <a:cubicBezTo>
                        <a:pt x="219" y="31"/>
                        <a:pt x="249" y="11"/>
                        <a:pt x="282" y="0"/>
                      </a:cubicBezTo>
                      <a:cubicBezTo>
                        <a:pt x="292" y="29"/>
                        <a:pt x="293" y="64"/>
                        <a:pt x="280" y="10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46"/>
                <p:cNvSpPr/>
                <p:nvPr/>
              </p:nvSpPr>
              <p:spPr>
                <a:xfrm>
                  <a:off x="4143600" y="2819160"/>
                  <a:ext cx="109800" cy="164520"/>
                </a:xfrm>
                <a:custGeom>
                  <a:avLst/>
                  <a:gdLst/>
                  <a:ahLst/>
                  <a:cxnLst/>
                  <a:rect l="l" t="t" r="r" b="b"/>
                  <a:pathLst>
                    <a:path w="305" h="457" extrusionOk="0">
                      <a:moveTo>
                        <a:pt x="293" y="204"/>
                      </a:moveTo>
                      <a:lnTo>
                        <a:pt x="293" y="204"/>
                      </a:lnTo>
                      <a:moveTo>
                        <a:pt x="149" y="5"/>
                      </a:moveTo>
                      <a:cubicBezTo>
                        <a:pt x="127" y="5"/>
                        <a:pt x="106" y="10"/>
                        <a:pt x="88" y="19"/>
                      </a:cubicBezTo>
                      <a:cubicBezTo>
                        <a:pt x="47" y="39"/>
                        <a:pt x="18" y="80"/>
                        <a:pt x="8" y="133"/>
                      </a:cubicBezTo>
                      <a:cubicBezTo>
                        <a:pt x="2" y="169"/>
                        <a:pt x="8" y="202"/>
                        <a:pt x="15" y="236"/>
                      </a:cubicBezTo>
                      <a:lnTo>
                        <a:pt x="15" y="237"/>
                      </a:lnTo>
                      <a:cubicBezTo>
                        <a:pt x="18" y="252"/>
                        <a:pt x="21" y="268"/>
                        <a:pt x="23" y="284"/>
                      </a:cubicBezTo>
                      <a:cubicBezTo>
                        <a:pt x="25" y="302"/>
                        <a:pt x="23" y="321"/>
                        <a:pt x="20" y="339"/>
                      </a:cubicBezTo>
                      <a:lnTo>
                        <a:pt x="20" y="340"/>
                      </a:lnTo>
                      <a:cubicBezTo>
                        <a:pt x="13" y="387"/>
                        <a:pt x="7" y="428"/>
                        <a:pt x="78" y="446"/>
                      </a:cubicBezTo>
                      <a:lnTo>
                        <a:pt x="82" y="447"/>
                      </a:lnTo>
                      <a:cubicBezTo>
                        <a:pt x="152" y="464"/>
                        <a:pt x="166" y="425"/>
                        <a:pt x="183" y="380"/>
                      </a:cubicBezTo>
                      <a:cubicBezTo>
                        <a:pt x="189" y="363"/>
                        <a:pt x="196" y="345"/>
                        <a:pt x="206" y="330"/>
                      </a:cubicBezTo>
                      <a:cubicBezTo>
                        <a:pt x="215" y="316"/>
                        <a:pt x="226" y="304"/>
                        <a:pt x="235" y="292"/>
                      </a:cubicBezTo>
                      <a:lnTo>
                        <a:pt x="236" y="291"/>
                      </a:lnTo>
                      <a:cubicBezTo>
                        <a:pt x="258" y="264"/>
                        <a:pt x="279" y="239"/>
                        <a:pt x="290" y="203"/>
                      </a:cubicBezTo>
                      <a:cubicBezTo>
                        <a:pt x="302" y="166"/>
                        <a:pt x="303" y="132"/>
                        <a:pt x="293" y="101"/>
                      </a:cubicBezTo>
                      <a:cubicBezTo>
                        <a:pt x="280" y="64"/>
                        <a:pt x="251" y="34"/>
                        <a:pt x="212" y="18"/>
                      </a:cubicBezTo>
                      <a:cubicBezTo>
                        <a:pt x="192" y="10"/>
                        <a:pt x="170" y="5"/>
                        <a:pt x="149" y="5"/>
                      </a:cubicBezTo>
                      <a:moveTo>
                        <a:pt x="112" y="457"/>
                      </a:moveTo>
                      <a:cubicBezTo>
                        <a:pt x="103" y="457"/>
                        <a:pt x="92" y="455"/>
                        <a:pt x="80" y="452"/>
                      </a:cubicBezTo>
                      <a:lnTo>
                        <a:pt x="76" y="451"/>
                      </a:lnTo>
                      <a:cubicBezTo>
                        <a:pt x="1" y="433"/>
                        <a:pt x="8" y="385"/>
                        <a:pt x="14" y="339"/>
                      </a:cubicBezTo>
                      <a:lnTo>
                        <a:pt x="15" y="338"/>
                      </a:lnTo>
                      <a:cubicBezTo>
                        <a:pt x="17" y="320"/>
                        <a:pt x="20" y="302"/>
                        <a:pt x="18" y="285"/>
                      </a:cubicBezTo>
                      <a:cubicBezTo>
                        <a:pt x="16" y="269"/>
                        <a:pt x="13" y="253"/>
                        <a:pt x="9" y="238"/>
                      </a:cubicBezTo>
                      <a:lnTo>
                        <a:pt x="9" y="237"/>
                      </a:lnTo>
                      <a:cubicBezTo>
                        <a:pt x="3" y="204"/>
                        <a:pt x="-4" y="169"/>
                        <a:pt x="3" y="132"/>
                      </a:cubicBezTo>
                      <a:cubicBezTo>
                        <a:pt x="13" y="77"/>
                        <a:pt x="43" y="34"/>
                        <a:pt x="85" y="14"/>
                      </a:cubicBezTo>
                      <a:cubicBezTo>
                        <a:pt x="123" y="-5"/>
                        <a:pt x="171" y="-5"/>
                        <a:pt x="214" y="13"/>
                      </a:cubicBezTo>
                      <a:cubicBezTo>
                        <a:pt x="255" y="30"/>
                        <a:pt x="285" y="61"/>
                        <a:pt x="298" y="99"/>
                      </a:cubicBezTo>
                      <a:cubicBezTo>
                        <a:pt x="309" y="131"/>
                        <a:pt x="308" y="167"/>
                        <a:pt x="296" y="205"/>
                      </a:cubicBezTo>
                      <a:cubicBezTo>
                        <a:pt x="284" y="241"/>
                        <a:pt x="262" y="268"/>
                        <a:pt x="240" y="295"/>
                      </a:cubicBezTo>
                      <a:lnTo>
                        <a:pt x="240" y="295"/>
                      </a:lnTo>
                      <a:cubicBezTo>
                        <a:pt x="230" y="307"/>
                        <a:pt x="220" y="320"/>
                        <a:pt x="211" y="333"/>
                      </a:cubicBezTo>
                      <a:cubicBezTo>
                        <a:pt x="201" y="347"/>
                        <a:pt x="194" y="365"/>
                        <a:pt x="188" y="382"/>
                      </a:cubicBezTo>
                      <a:cubicBezTo>
                        <a:pt x="175" y="419"/>
                        <a:pt x="161" y="457"/>
                        <a:pt x="112" y="4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46"/>
                <p:cNvSpPr/>
                <p:nvPr/>
              </p:nvSpPr>
              <p:spPr>
                <a:xfrm>
                  <a:off x="4147920" y="2904120"/>
                  <a:ext cx="81360" cy="78480"/>
                </a:xfrm>
                <a:custGeom>
                  <a:avLst/>
                  <a:gdLst/>
                  <a:ahLst/>
                  <a:cxnLst/>
                  <a:rect l="l" t="t" r="r" b="b"/>
                  <a:pathLst>
                    <a:path w="226" h="218" extrusionOk="0">
                      <a:moveTo>
                        <a:pt x="226" y="57"/>
                      </a:moveTo>
                      <a:cubicBezTo>
                        <a:pt x="224" y="60"/>
                        <a:pt x="221" y="63"/>
                        <a:pt x="218" y="66"/>
                      </a:cubicBezTo>
                      <a:cubicBezTo>
                        <a:pt x="217" y="69"/>
                        <a:pt x="215" y="71"/>
                        <a:pt x="213" y="73"/>
                      </a:cubicBezTo>
                      <a:cubicBezTo>
                        <a:pt x="211" y="75"/>
                        <a:pt x="210" y="77"/>
                        <a:pt x="208" y="79"/>
                      </a:cubicBezTo>
                      <a:cubicBezTo>
                        <a:pt x="207" y="81"/>
                        <a:pt x="206" y="82"/>
                        <a:pt x="205" y="84"/>
                      </a:cubicBezTo>
                      <a:cubicBezTo>
                        <a:pt x="202" y="87"/>
                        <a:pt x="199" y="91"/>
                        <a:pt x="196" y="95"/>
                      </a:cubicBezTo>
                      <a:cubicBezTo>
                        <a:pt x="160" y="147"/>
                        <a:pt x="171" y="239"/>
                        <a:pt x="69" y="214"/>
                      </a:cubicBezTo>
                      <a:lnTo>
                        <a:pt x="65" y="213"/>
                      </a:lnTo>
                      <a:cubicBezTo>
                        <a:pt x="42" y="207"/>
                        <a:pt x="27" y="199"/>
                        <a:pt x="18" y="189"/>
                      </a:cubicBezTo>
                      <a:cubicBezTo>
                        <a:pt x="16" y="187"/>
                        <a:pt x="15" y="186"/>
                        <a:pt x="14" y="184"/>
                      </a:cubicBezTo>
                      <a:cubicBezTo>
                        <a:pt x="10" y="179"/>
                        <a:pt x="7" y="173"/>
                        <a:pt x="5" y="167"/>
                      </a:cubicBezTo>
                      <a:cubicBezTo>
                        <a:pt x="4" y="165"/>
                        <a:pt x="4" y="163"/>
                        <a:pt x="3" y="161"/>
                      </a:cubicBezTo>
                      <a:lnTo>
                        <a:pt x="3" y="160"/>
                      </a:lnTo>
                      <a:cubicBezTo>
                        <a:pt x="3" y="158"/>
                        <a:pt x="2" y="157"/>
                        <a:pt x="2" y="155"/>
                      </a:cubicBezTo>
                      <a:cubicBezTo>
                        <a:pt x="2" y="154"/>
                        <a:pt x="2" y="154"/>
                        <a:pt x="2" y="153"/>
                      </a:cubicBezTo>
                      <a:cubicBezTo>
                        <a:pt x="2" y="151"/>
                        <a:pt x="2" y="149"/>
                        <a:pt x="2" y="147"/>
                      </a:cubicBezTo>
                      <a:lnTo>
                        <a:pt x="2" y="146"/>
                      </a:lnTo>
                      <a:cubicBezTo>
                        <a:pt x="1" y="144"/>
                        <a:pt x="1" y="142"/>
                        <a:pt x="1" y="140"/>
                      </a:cubicBezTo>
                      <a:lnTo>
                        <a:pt x="2" y="139"/>
                      </a:lnTo>
                      <a:cubicBezTo>
                        <a:pt x="2" y="137"/>
                        <a:pt x="2" y="135"/>
                        <a:pt x="2" y="134"/>
                      </a:cubicBezTo>
                      <a:cubicBezTo>
                        <a:pt x="2" y="133"/>
                        <a:pt x="2" y="132"/>
                        <a:pt x="2" y="131"/>
                      </a:cubicBezTo>
                      <a:cubicBezTo>
                        <a:pt x="2" y="130"/>
                        <a:pt x="2" y="128"/>
                        <a:pt x="2" y="127"/>
                      </a:cubicBezTo>
                      <a:cubicBezTo>
                        <a:pt x="5" y="101"/>
                        <a:pt x="11" y="74"/>
                        <a:pt x="8" y="48"/>
                      </a:cubicBezTo>
                      <a:cubicBezTo>
                        <a:pt x="8" y="47"/>
                        <a:pt x="8" y="47"/>
                        <a:pt x="8" y="46"/>
                      </a:cubicBezTo>
                      <a:cubicBezTo>
                        <a:pt x="6" y="30"/>
                        <a:pt x="3" y="15"/>
                        <a:pt x="0" y="0"/>
                      </a:cubicBezTo>
                      <a:lnTo>
                        <a:pt x="160" y="40"/>
                      </a:lnTo>
                      <a:lnTo>
                        <a:pt x="226" y="57"/>
                      </a:lnTo>
                      <a:close/>
                    </a:path>
                  </a:pathLst>
                </a:custGeom>
                <a:solidFill>
                  <a:schemeClr val="accent5"/>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46"/>
                <p:cNvSpPr/>
                <p:nvPr/>
              </p:nvSpPr>
              <p:spPr>
                <a:xfrm>
                  <a:off x="4148280" y="2918520"/>
                  <a:ext cx="81000" cy="64080"/>
                </a:xfrm>
                <a:custGeom>
                  <a:avLst/>
                  <a:gdLst/>
                  <a:ahLst/>
                  <a:cxnLst/>
                  <a:rect l="l" t="t" r="r" b="b"/>
                  <a:pathLst>
                    <a:path w="225" h="178" extrusionOk="0">
                      <a:moveTo>
                        <a:pt x="225" y="17"/>
                      </a:moveTo>
                      <a:cubicBezTo>
                        <a:pt x="223" y="20"/>
                        <a:pt x="220" y="23"/>
                        <a:pt x="217" y="26"/>
                      </a:cubicBezTo>
                      <a:cubicBezTo>
                        <a:pt x="216" y="29"/>
                        <a:pt x="214" y="31"/>
                        <a:pt x="212" y="33"/>
                      </a:cubicBezTo>
                      <a:cubicBezTo>
                        <a:pt x="210" y="35"/>
                        <a:pt x="209" y="37"/>
                        <a:pt x="207" y="39"/>
                      </a:cubicBezTo>
                      <a:cubicBezTo>
                        <a:pt x="206" y="41"/>
                        <a:pt x="205" y="42"/>
                        <a:pt x="204" y="44"/>
                      </a:cubicBezTo>
                      <a:cubicBezTo>
                        <a:pt x="201" y="47"/>
                        <a:pt x="198" y="51"/>
                        <a:pt x="195" y="55"/>
                      </a:cubicBezTo>
                      <a:cubicBezTo>
                        <a:pt x="159" y="107"/>
                        <a:pt x="170" y="199"/>
                        <a:pt x="68" y="174"/>
                      </a:cubicBezTo>
                      <a:lnTo>
                        <a:pt x="64" y="173"/>
                      </a:lnTo>
                      <a:cubicBezTo>
                        <a:pt x="41" y="167"/>
                        <a:pt x="26" y="159"/>
                        <a:pt x="17" y="149"/>
                      </a:cubicBezTo>
                      <a:cubicBezTo>
                        <a:pt x="15" y="147"/>
                        <a:pt x="14" y="146"/>
                        <a:pt x="13" y="144"/>
                      </a:cubicBezTo>
                      <a:cubicBezTo>
                        <a:pt x="9" y="139"/>
                        <a:pt x="6" y="133"/>
                        <a:pt x="4" y="127"/>
                      </a:cubicBezTo>
                      <a:cubicBezTo>
                        <a:pt x="-2" y="108"/>
                        <a:pt x="1" y="86"/>
                        <a:pt x="4" y="62"/>
                      </a:cubicBezTo>
                      <a:cubicBezTo>
                        <a:pt x="19" y="72"/>
                        <a:pt x="36" y="79"/>
                        <a:pt x="53" y="82"/>
                      </a:cubicBezTo>
                      <a:cubicBezTo>
                        <a:pt x="78" y="87"/>
                        <a:pt x="106" y="84"/>
                        <a:pt x="125" y="67"/>
                      </a:cubicBezTo>
                      <a:cubicBezTo>
                        <a:pt x="143" y="53"/>
                        <a:pt x="151" y="29"/>
                        <a:pt x="157" y="7"/>
                      </a:cubicBezTo>
                      <a:cubicBezTo>
                        <a:pt x="158" y="5"/>
                        <a:pt x="158" y="3"/>
                        <a:pt x="159" y="0"/>
                      </a:cubicBezTo>
                      <a:lnTo>
                        <a:pt x="225" y="17"/>
                      </a:lnTo>
                      <a:close/>
                    </a:path>
                  </a:pathLst>
                </a:custGeom>
                <a:solidFill>
                  <a:srgbClr val="342E39">
                    <a:alpha val="34810"/>
                  </a:srgbClr>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46"/>
                <p:cNvSpPr/>
                <p:nvPr/>
              </p:nvSpPr>
              <p:spPr>
                <a:xfrm>
                  <a:off x="4146840" y="2903400"/>
                  <a:ext cx="83520" cy="80280"/>
                </a:xfrm>
                <a:custGeom>
                  <a:avLst/>
                  <a:gdLst/>
                  <a:ahLst/>
                  <a:cxnLst/>
                  <a:rect l="l" t="t" r="r" b="b"/>
                  <a:pathLst>
                    <a:path w="232" h="223" extrusionOk="0">
                      <a:moveTo>
                        <a:pt x="7" y="6"/>
                      </a:moveTo>
                      <a:cubicBezTo>
                        <a:pt x="9" y="20"/>
                        <a:pt x="12" y="33"/>
                        <a:pt x="14" y="47"/>
                      </a:cubicBezTo>
                      <a:cubicBezTo>
                        <a:pt x="14" y="48"/>
                        <a:pt x="14" y="48"/>
                        <a:pt x="14" y="49"/>
                      </a:cubicBezTo>
                      <a:lnTo>
                        <a:pt x="14" y="50"/>
                      </a:lnTo>
                      <a:cubicBezTo>
                        <a:pt x="16" y="68"/>
                        <a:pt x="14" y="87"/>
                        <a:pt x="11" y="106"/>
                      </a:cubicBezTo>
                      <a:cubicBezTo>
                        <a:pt x="10" y="113"/>
                        <a:pt x="9" y="121"/>
                        <a:pt x="8" y="129"/>
                      </a:cubicBezTo>
                      <a:cubicBezTo>
                        <a:pt x="8" y="130"/>
                        <a:pt x="8" y="132"/>
                        <a:pt x="8" y="133"/>
                      </a:cubicBezTo>
                      <a:cubicBezTo>
                        <a:pt x="8" y="134"/>
                        <a:pt x="8" y="135"/>
                        <a:pt x="8" y="136"/>
                      </a:cubicBezTo>
                      <a:cubicBezTo>
                        <a:pt x="7" y="137"/>
                        <a:pt x="7" y="139"/>
                        <a:pt x="7" y="141"/>
                      </a:cubicBezTo>
                      <a:lnTo>
                        <a:pt x="7" y="142"/>
                      </a:lnTo>
                      <a:cubicBezTo>
                        <a:pt x="7" y="144"/>
                        <a:pt x="7" y="146"/>
                        <a:pt x="7" y="148"/>
                      </a:cubicBezTo>
                      <a:lnTo>
                        <a:pt x="7" y="149"/>
                      </a:lnTo>
                      <a:cubicBezTo>
                        <a:pt x="7" y="151"/>
                        <a:pt x="8" y="153"/>
                        <a:pt x="8" y="155"/>
                      </a:cubicBezTo>
                      <a:lnTo>
                        <a:pt x="8" y="156"/>
                      </a:lnTo>
                      <a:cubicBezTo>
                        <a:pt x="8" y="158"/>
                        <a:pt x="9" y="160"/>
                        <a:pt x="9" y="162"/>
                      </a:cubicBezTo>
                      <a:lnTo>
                        <a:pt x="9" y="163"/>
                      </a:lnTo>
                      <a:cubicBezTo>
                        <a:pt x="10" y="165"/>
                        <a:pt x="10" y="167"/>
                        <a:pt x="11" y="168"/>
                      </a:cubicBezTo>
                      <a:cubicBezTo>
                        <a:pt x="12" y="174"/>
                        <a:pt x="15" y="180"/>
                        <a:pt x="19" y="185"/>
                      </a:cubicBezTo>
                      <a:cubicBezTo>
                        <a:pt x="20" y="186"/>
                        <a:pt x="21" y="187"/>
                        <a:pt x="23" y="189"/>
                      </a:cubicBezTo>
                      <a:cubicBezTo>
                        <a:pt x="33" y="199"/>
                        <a:pt x="48" y="207"/>
                        <a:pt x="69" y="212"/>
                      </a:cubicBezTo>
                      <a:lnTo>
                        <a:pt x="73" y="213"/>
                      </a:lnTo>
                      <a:cubicBezTo>
                        <a:pt x="143" y="230"/>
                        <a:pt x="157" y="191"/>
                        <a:pt x="174" y="146"/>
                      </a:cubicBezTo>
                      <a:cubicBezTo>
                        <a:pt x="180" y="129"/>
                        <a:pt x="187" y="111"/>
                        <a:pt x="197" y="96"/>
                      </a:cubicBezTo>
                      <a:cubicBezTo>
                        <a:pt x="200" y="91"/>
                        <a:pt x="203" y="88"/>
                        <a:pt x="205" y="84"/>
                      </a:cubicBezTo>
                      <a:cubicBezTo>
                        <a:pt x="207" y="82"/>
                        <a:pt x="208" y="81"/>
                        <a:pt x="209" y="79"/>
                      </a:cubicBezTo>
                      <a:cubicBezTo>
                        <a:pt x="210" y="78"/>
                        <a:pt x="212" y="76"/>
                        <a:pt x="213" y="74"/>
                      </a:cubicBezTo>
                      <a:lnTo>
                        <a:pt x="214" y="74"/>
                      </a:lnTo>
                      <a:cubicBezTo>
                        <a:pt x="215" y="72"/>
                        <a:pt x="217" y="70"/>
                        <a:pt x="218" y="68"/>
                      </a:cubicBezTo>
                      <a:lnTo>
                        <a:pt x="224" y="61"/>
                      </a:lnTo>
                      <a:lnTo>
                        <a:pt x="7" y="6"/>
                      </a:lnTo>
                      <a:moveTo>
                        <a:pt x="103" y="223"/>
                      </a:moveTo>
                      <a:cubicBezTo>
                        <a:pt x="94" y="223"/>
                        <a:pt x="83" y="221"/>
                        <a:pt x="71" y="218"/>
                      </a:cubicBezTo>
                      <a:lnTo>
                        <a:pt x="67" y="217"/>
                      </a:lnTo>
                      <a:cubicBezTo>
                        <a:pt x="45" y="212"/>
                        <a:pt x="29" y="204"/>
                        <a:pt x="18" y="193"/>
                      </a:cubicBezTo>
                      <a:cubicBezTo>
                        <a:pt x="17" y="191"/>
                        <a:pt x="16" y="190"/>
                        <a:pt x="14" y="188"/>
                      </a:cubicBezTo>
                      <a:cubicBezTo>
                        <a:pt x="10" y="183"/>
                        <a:pt x="7" y="177"/>
                        <a:pt x="5" y="170"/>
                      </a:cubicBezTo>
                      <a:cubicBezTo>
                        <a:pt x="5" y="168"/>
                        <a:pt x="4" y="166"/>
                        <a:pt x="4" y="164"/>
                      </a:cubicBezTo>
                      <a:lnTo>
                        <a:pt x="3" y="163"/>
                      </a:lnTo>
                      <a:cubicBezTo>
                        <a:pt x="3" y="161"/>
                        <a:pt x="3" y="159"/>
                        <a:pt x="2" y="157"/>
                      </a:cubicBezTo>
                      <a:lnTo>
                        <a:pt x="2" y="156"/>
                      </a:lnTo>
                      <a:cubicBezTo>
                        <a:pt x="2" y="154"/>
                        <a:pt x="2" y="152"/>
                        <a:pt x="2" y="150"/>
                      </a:cubicBezTo>
                      <a:lnTo>
                        <a:pt x="2" y="148"/>
                      </a:lnTo>
                      <a:cubicBezTo>
                        <a:pt x="2" y="146"/>
                        <a:pt x="2" y="144"/>
                        <a:pt x="2" y="142"/>
                      </a:cubicBezTo>
                      <a:lnTo>
                        <a:pt x="2" y="141"/>
                      </a:lnTo>
                      <a:cubicBezTo>
                        <a:pt x="2" y="139"/>
                        <a:pt x="2" y="137"/>
                        <a:pt x="2" y="135"/>
                      </a:cubicBezTo>
                      <a:cubicBezTo>
                        <a:pt x="2" y="135"/>
                        <a:pt x="2" y="134"/>
                        <a:pt x="2" y="133"/>
                      </a:cubicBezTo>
                      <a:cubicBezTo>
                        <a:pt x="2" y="131"/>
                        <a:pt x="2" y="130"/>
                        <a:pt x="2" y="129"/>
                      </a:cubicBezTo>
                      <a:cubicBezTo>
                        <a:pt x="3" y="121"/>
                        <a:pt x="4" y="113"/>
                        <a:pt x="5" y="105"/>
                      </a:cubicBezTo>
                      <a:cubicBezTo>
                        <a:pt x="8" y="87"/>
                        <a:pt x="11" y="68"/>
                        <a:pt x="9" y="51"/>
                      </a:cubicBezTo>
                      <a:cubicBezTo>
                        <a:pt x="9" y="50"/>
                        <a:pt x="9" y="50"/>
                        <a:pt x="8" y="49"/>
                      </a:cubicBezTo>
                      <a:lnTo>
                        <a:pt x="8" y="48"/>
                      </a:lnTo>
                      <a:cubicBezTo>
                        <a:pt x="6" y="33"/>
                        <a:pt x="4" y="19"/>
                        <a:pt x="1" y="5"/>
                      </a:cubicBezTo>
                      <a:lnTo>
                        <a:pt x="0" y="3"/>
                      </a:lnTo>
                      <a:cubicBezTo>
                        <a:pt x="0" y="2"/>
                        <a:pt x="0" y="1"/>
                        <a:pt x="1" y="0"/>
                      </a:cubicBezTo>
                      <a:cubicBezTo>
                        <a:pt x="2" y="0"/>
                        <a:pt x="3" y="-1"/>
                        <a:pt x="4" y="0"/>
                      </a:cubicBezTo>
                      <a:lnTo>
                        <a:pt x="230" y="56"/>
                      </a:lnTo>
                      <a:cubicBezTo>
                        <a:pt x="231" y="56"/>
                        <a:pt x="232" y="57"/>
                        <a:pt x="232" y="58"/>
                      </a:cubicBezTo>
                      <a:cubicBezTo>
                        <a:pt x="232" y="59"/>
                        <a:pt x="232" y="60"/>
                        <a:pt x="231" y="61"/>
                      </a:cubicBezTo>
                      <a:lnTo>
                        <a:pt x="223" y="71"/>
                      </a:lnTo>
                      <a:cubicBezTo>
                        <a:pt x="221" y="73"/>
                        <a:pt x="219" y="75"/>
                        <a:pt x="218" y="77"/>
                      </a:cubicBezTo>
                      <a:lnTo>
                        <a:pt x="218" y="78"/>
                      </a:lnTo>
                      <a:cubicBezTo>
                        <a:pt x="216" y="79"/>
                        <a:pt x="215" y="81"/>
                        <a:pt x="213" y="83"/>
                      </a:cubicBezTo>
                      <a:cubicBezTo>
                        <a:pt x="212" y="84"/>
                        <a:pt x="211" y="86"/>
                        <a:pt x="210" y="87"/>
                      </a:cubicBezTo>
                      <a:cubicBezTo>
                        <a:pt x="207" y="91"/>
                        <a:pt x="204" y="95"/>
                        <a:pt x="202" y="99"/>
                      </a:cubicBezTo>
                      <a:cubicBezTo>
                        <a:pt x="192" y="113"/>
                        <a:pt x="185" y="131"/>
                        <a:pt x="179" y="148"/>
                      </a:cubicBezTo>
                      <a:cubicBezTo>
                        <a:pt x="166" y="185"/>
                        <a:pt x="152" y="223"/>
                        <a:pt x="103" y="22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46"/>
                <p:cNvSpPr/>
                <p:nvPr/>
              </p:nvSpPr>
              <p:spPr>
                <a:xfrm>
                  <a:off x="4148280" y="2920680"/>
                  <a:ext cx="70920" cy="61920"/>
                </a:xfrm>
                <a:custGeom>
                  <a:avLst/>
                  <a:gdLst/>
                  <a:ahLst/>
                  <a:cxnLst/>
                  <a:rect l="l" t="t" r="r" b="b"/>
                  <a:pathLst>
                    <a:path w="197" h="172" extrusionOk="0">
                      <a:moveTo>
                        <a:pt x="197" y="47"/>
                      </a:moveTo>
                      <a:cubicBezTo>
                        <a:pt x="196" y="48"/>
                        <a:pt x="196" y="49"/>
                        <a:pt x="195" y="49"/>
                      </a:cubicBezTo>
                      <a:cubicBezTo>
                        <a:pt x="193" y="52"/>
                        <a:pt x="191" y="55"/>
                        <a:pt x="190" y="58"/>
                      </a:cubicBezTo>
                      <a:cubicBezTo>
                        <a:pt x="186" y="64"/>
                        <a:pt x="183" y="71"/>
                        <a:pt x="180" y="78"/>
                      </a:cubicBezTo>
                      <a:cubicBezTo>
                        <a:pt x="179" y="81"/>
                        <a:pt x="178" y="84"/>
                        <a:pt x="177" y="88"/>
                      </a:cubicBezTo>
                      <a:cubicBezTo>
                        <a:pt x="175" y="93"/>
                        <a:pt x="173" y="98"/>
                        <a:pt x="171" y="103"/>
                      </a:cubicBezTo>
                      <a:cubicBezTo>
                        <a:pt x="170" y="106"/>
                        <a:pt x="168" y="110"/>
                        <a:pt x="167" y="113"/>
                      </a:cubicBezTo>
                      <a:cubicBezTo>
                        <a:pt x="163" y="123"/>
                        <a:pt x="159" y="133"/>
                        <a:pt x="154" y="141"/>
                      </a:cubicBezTo>
                      <a:cubicBezTo>
                        <a:pt x="151" y="145"/>
                        <a:pt x="149" y="149"/>
                        <a:pt x="146" y="153"/>
                      </a:cubicBezTo>
                      <a:cubicBezTo>
                        <a:pt x="131" y="169"/>
                        <a:pt x="108" y="178"/>
                        <a:pt x="68" y="168"/>
                      </a:cubicBezTo>
                      <a:lnTo>
                        <a:pt x="64" y="167"/>
                      </a:lnTo>
                      <a:cubicBezTo>
                        <a:pt x="54" y="164"/>
                        <a:pt x="45" y="161"/>
                        <a:pt x="38" y="158"/>
                      </a:cubicBezTo>
                      <a:cubicBezTo>
                        <a:pt x="36" y="157"/>
                        <a:pt x="35" y="156"/>
                        <a:pt x="33" y="155"/>
                      </a:cubicBezTo>
                      <a:cubicBezTo>
                        <a:pt x="32" y="154"/>
                        <a:pt x="31" y="154"/>
                        <a:pt x="30" y="153"/>
                      </a:cubicBezTo>
                      <a:cubicBezTo>
                        <a:pt x="29" y="153"/>
                        <a:pt x="28" y="152"/>
                        <a:pt x="27" y="152"/>
                      </a:cubicBezTo>
                      <a:cubicBezTo>
                        <a:pt x="26" y="151"/>
                        <a:pt x="26" y="150"/>
                        <a:pt x="25" y="150"/>
                      </a:cubicBezTo>
                      <a:cubicBezTo>
                        <a:pt x="22" y="148"/>
                        <a:pt x="19" y="145"/>
                        <a:pt x="17" y="143"/>
                      </a:cubicBezTo>
                      <a:cubicBezTo>
                        <a:pt x="15" y="141"/>
                        <a:pt x="14" y="140"/>
                        <a:pt x="13" y="138"/>
                      </a:cubicBezTo>
                      <a:cubicBezTo>
                        <a:pt x="13" y="138"/>
                        <a:pt x="12" y="138"/>
                        <a:pt x="12" y="137"/>
                      </a:cubicBezTo>
                      <a:lnTo>
                        <a:pt x="11" y="136"/>
                      </a:lnTo>
                      <a:cubicBezTo>
                        <a:pt x="10" y="134"/>
                        <a:pt x="8" y="132"/>
                        <a:pt x="7" y="130"/>
                      </a:cubicBezTo>
                      <a:cubicBezTo>
                        <a:pt x="7" y="129"/>
                        <a:pt x="6" y="128"/>
                        <a:pt x="6" y="126"/>
                      </a:cubicBezTo>
                      <a:lnTo>
                        <a:pt x="5" y="126"/>
                      </a:lnTo>
                      <a:cubicBezTo>
                        <a:pt x="5" y="124"/>
                        <a:pt x="4" y="123"/>
                        <a:pt x="4" y="121"/>
                      </a:cubicBezTo>
                      <a:cubicBezTo>
                        <a:pt x="4" y="120"/>
                        <a:pt x="3" y="119"/>
                        <a:pt x="3" y="119"/>
                      </a:cubicBezTo>
                      <a:cubicBezTo>
                        <a:pt x="3" y="118"/>
                        <a:pt x="3" y="118"/>
                        <a:pt x="3" y="118"/>
                      </a:cubicBezTo>
                      <a:cubicBezTo>
                        <a:pt x="3" y="117"/>
                        <a:pt x="2" y="115"/>
                        <a:pt x="2" y="113"/>
                      </a:cubicBezTo>
                      <a:cubicBezTo>
                        <a:pt x="2" y="112"/>
                        <a:pt x="1" y="111"/>
                        <a:pt x="1" y="109"/>
                      </a:cubicBezTo>
                      <a:cubicBezTo>
                        <a:pt x="1" y="108"/>
                        <a:pt x="1" y="107"/>
                        <a:pt x="1" y="106"/>
                      </a:cubicBezTo>
                      <a:cubicBezTo>
                        <a:pt x="1" y="103"/>
                        <a:pt x="0" y="99"/>
                        <a:pt x="0" y="95"/>
                      </a:cubicBezTo>
                      <a:cubicBezTo>
                        <a:pt x="1" y="85"/>
                        <a:pt x="2" y="73"/>
                        <a:pt x="4" y="62"/>
                      </a:cubicBezTo>
                      <a:cubicBezTo>
                        <a:pt x="4" y="60"/>
                        <a:pt x="4" y="58"/>
                        <a:pt x="4" y="56"/>
                      </a:cubicBezTo>
                      <a:cubicBezTo>
                        <a:pt x="7" y="38"/>
                        <a:pt x="10" y="20"/>
                        <a:pt x="7" y="2"/>
                      </a:cubicBezTo>
                      <a:cubicBezTo>
                        <a:pt x="7" y="1"/>
                        <a:pt x="7" y="1"/>
                        <a:pt x="7" y="0"/>
                      </a:cubicBezTo>
                      <a:lnTo>
                        <a:pt x="145" y="34"/>
                      </a:lnTo>
                      <a:lnTo>
                        <a:pt x="197" y="47"/>
                      </a:lnTo>
                      <a:close/>
                    </a:path>
                  </a:pathLst>
                </a:custGeom>
                <a:solidFill>
                  <a:schemeClr val="l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46"/>
                <p:cNvSpPr/>
                <p:nvPr/>
              </p:nvSpPr>
              <p:spPr>
                <a:xfrm>
                  <a:off x="4148280" y="2932920"/>
                  <a:ext cx="70920" cy="49680"/>
                </a:xfrm>
                <a:custGeom>
                  <a:avLst/>
                  <a:gdLst/>
                  <a:ahLst/>
                  <a:cxnLst/>
                  <a:rect l="l" t="t" r="r" b="b"/>
                  <a:pathLst>
                    <a:path w="197" h="138" extrusionOk="0">
                      <a:moveTo>
                        <a:pt x="197" y="13"/>
                      </a:moveTo>
                      <a:cubicBezTo>
                        <a:pt x="196" y="14"/>
                        <a:pt x="196" y="15"/>
                        <a:pt x="195" y="15"/>
                      </a:cubicBezTo>
                      <a:cubicBezTo>
                        <a:pt x="193" y="18"/>
                        <a:pt x="191" y="21"/>
                        <a:pt x="190" y="24"/>
                      </a:cubicBezTo>
                      <a:cubicBezTo>
                        <a:pt x="186" y="30"/>
                        <a:pt x="183" y="37"/>
                        <a:pt x="180" y="44"/>
                      </a:cubicBezTo>
                      <a:cubicBezTo>
                        <a:pt x="179" y="47"/>
                        <a:pt x="178" y="50"/>
                        <a:pt x="177" y="54"/>
                      </a:cubicBezTo>
                      <a:cubicBezTo>
                        <a:pt x="175" y="59"/>
                        <a:pt x="173" y="64"/>
                        <a:pt x="171" y="69"/>
                      </a:cubicBezTo>
                      <a:cubicBezTo>
                        <a:pt x="170" y="72"/>
                        <a:pt x="168" y="76"/>
                        <a:pt x="167" y="79"/>
                      </a:cubicBezTo>
                      <a:cubicBezTo>
                        <a:pt x="163" y="89"/>
                        <a:pt x="159" y="99"/>
                        <a:pt x="154" y="107"/>
                      </a:cubicBezTo>
                      <a:cubicBezTo>
                        <a:pt x="151" y="111"/>
                        <a:pt x="149" y="115"/>
                        <a:pt x="146" y="119"/>
                      </a:cubicBezTo>
                      <a:cubicBezTo>
                        <a:pt x="131" y="135"/>
                        <a:pt x="108" y="144"/>
                        <a:pt x="68" y="134"/>
                      </a:cubicBezTo>
                      <a:lnTo>
                        <a:pt x="64" y="133"/>
                      </a:lnTo>
                      <a:cubicBezTo>
                        <a:pt x="54" y="130"/>
                        <a:pt x="45" y="127"/>
                        <a:pt x="38" y="124"/>
                      </a:cubicBezTo>
                      <a:cubicBezTo>
                        <a:pt x="36" y="123"/>
                        <a:pt x="35" y="122"/>
                        <a:pt x="33" y="121"/>
                      </a:cubicBezTo>
                      <a:cubicBezTo>
                        <a:pt x="32" y="120"/>
                        <a:pt x="31" y="120"/>
                        <a:pt x="30" y="119"/>
                      </a:cubicBezTo>
                      <a:cubicBezTo>
                        <a:pt x="29" y="119"/>
                        <a:pt x="28" y="118"/>
                        <a:pt x="27" y="118"/>
                      </a:cubicBezTo>
                      <a:cubicBezTo>
                        <a:pt x="26" y="117"/>
                        <a:pt x="26" y="116"/>
                        <a:pt x="25" y="116"/>
                      </a:cubicBezTo>
                      <a:cubicBezTo>
                        <a:pt x="22" y="114"/>
                        <a:pt x="19" y="111"/>
                        <a:pt x="17" y="109"/>
                      </a:cubicBezTo>
                      <a:cubicBezTo>
                        <a:pt x="15" y="107"/>
                        <a:pt x="14" y="106"/>
                        <a:pt x="13" y="104"/>
                      </a:cubicBezTo>
                      <a:cubicBezTo>
                        <a:pt x="11" y="102"/>
                        <a:pt x="9" y="99"/>
                        <a:pt x="7" y="96"/>
                      </a:cubicBezTo>
                      <a:cubicBezTo>
                        <a:pt x="7" y="95"/>
                        <a:pt x="6" y="94"/>
                        <a:pt x="6" y="92"/>
                      </a:cubicBezTo>
                      <a:lnTo>
                        <a:pt x="5" y="92"/>
                      </a:lnTo>
                      <a:cubicBezTo>
                        <a:pt x="5" y="90"/>
                        <a:pt x="4" y="89"/>
                        <a:pt x="4" y="87"/>
                      </a:cubicBezTo>
                      <a:cubicBezTo>
                        <a:pt x="4" y="86"/>
                        <a:pt x="3" y="85"/>
                        <a:pt x="3" y="85"/>
                      </a:cubicBezTo>
                      <a:cubicBezTo>
                        <a:pt x="3" y="84"/>
                        <a:pt x="3" y="84"/>
                        <a:pt x="3" y="84"/>
                      </a:cubicBezTo>
                      <a:cubicBezTo>
                        <a:pt x="3" y="83"/>
                        <a:pt x="2" y="81"/>
                        <a:pt x="2" y="79"/>
                      </a:cubicBezTo>
                      <a:cubicBezTo>
                        <a:pt x="2" y="78"/>
                        <a:pt x="1" y="77"/>
                        <a:pt x="1" y="75"/>
                      </a:cubicBezTo>
                      <a:cubicBezTo>
                        <a:pt x="1" y="74"/>
                        <a:pt x="1" y="73"/>
                        <a:pt x="1" y="72"/>
                      </a:cubicBezTo>
                      <a:cubicBezTo>
                        <a:pt x="0" y="58"/>
                        <a:pt x="1" y="43"/>
                        <a:pt x="4" y="28"/>
                      </a:cubicBezTo>
                      <a:cubicBezTo>
                        <a:pt x="4" y="26"/>
                        <a:pt x="4" y="24"/>
                        <a:pt x="4" y="22"/>
                      </a:cubicBezTo>
                      <a:cubicBezTo>
                        <a:pt x="19" y="32"/>
                        <a:pt x="36" y="39"/>
                        <a:pt x="53" y="42"/>
                      </a:cubicBezTo>
                      <a:cubicBezTo>
                        <a:pt x="78" y="47"/>
                        <a:pt x="106" y="44"/>
                        <a:pt x="125" y="27"/>
                      </a:cubicBezTo>
                      <a:cubicBezTo>
                        <a:pt x="134" y="20"/>
                        <a:pt x="141" y="11"/>
                        <a:pt x="145" y="0"/>
                      </a:cubicBezTo>
                      <a:lnTo>
                        <a:pt x="197" y="13"/>
                      </a:lnTo>
                      <a:close/>
                    </a:path>
                  </a:pathLst>
                </a:custGeom>
                <a:solidFill>
                  <a:srgbClr val="342E39">
                    <a:alpha val="34810"/>
                  </a:srgbClr>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2" name="Google Shape;1172;p46"/>
                <p:cNvSpPr/>
                <p:nvPr/>
              </p:nvSpPr>
              <p:spPr>
                <a:xfrm>
                  <a:off x="4147200" y="2919600"/>
                  <a:ext cx="72720" cy="64080"/>
                </a:xfrm>
                <a:custGeom>
                  <a:avLst/>
                  <a:gdLst/>
                  <a:ahLst/>
                  <a:cxnLst/>
                  <a:rect l="l" t="t" r="r" b="b"/>
                  <a:pathLst>
                    <a:path w="202" h="178" extrusionOk="0">
                      <a:moveTo>
                        <a:pt x="13" y="6"/>
                      </a:moveTo>
                      <a:cubicBezTo>
                        <a:pt x="15" y="24"/>
                        <a:pt x="13" y="43"/>
                        <a:pt x="10" y="61"/>
                      </a:cubicBezTo>
                      <a:cubicBezTo>
                        <a:pt x="3" y="108"/>
                        <a:pt x="-3" y="149"/>
                        <a:pt x="68" y="167"/>
                      </a:cubicBezTo>
                      <a:lnTo>
                        <a:pt x="72" y="168"/>
                      </a:lnTo>
                      <a:cubicBezTo>
                        <a:pt x="142" y="185"/>
                        <a:pt x="156" y="146"/>
                        <a:pt x="173" y="101"/>
                      </a:cubicBezTo>
                      <a:cubicBezTo>
                        <a:pt x="179" y="84"/>
                        <a:pt x="185" y="67"/>
                        <a:pt x="195" y="52"/>
                      </a:cubicBezTo>
                      <a:lnTo>
                        <a:pt x="13" y="6"/>
                      </a:lnTo>
                      <a:moveTo>
                        <a:pt x="102" y="178"/>
                      </a:moveTo>
                      <a:cubicBezTo>
                        <a:pt x="93" y="178"/>
                        <a:pt x="82" y="176"/>
                        <a:pt x="70" y="173"/>
                      </a:cubicBezTo>
                      <a:lnTo>
                        <a:pt x="66" y="172"/>
                      </a:lnTo>
                      <a:cubicBezTo>
                        <a:pt x="-9" y="154"/>
                        <a:pt x="-2" y="106"/>
                        <a:pt x="4" y="60"/>
                      </a:cubicBezTo>
                      <a:cubicBezTo>
                        <a:pt x="7" y="42"/>
                        <a:pt x="10" y="23"/>
                        <a:pt x="8" y="6"/>
                      </a:cubicBezTo>
                      <a:cubicBezTo>
                        <a:pt x="8" y="5"/>
                        <a:pt x="8" y="5"/>
                        <a:pt x="7" y="4"/>
                      </a:cubicBezTo>
                      <a:lnTo>
                        <a:pt x="7" y="3"/>
                      </a:lnTo>
                      <a:cubicBezTo>
                        <a:pt x="7" y="2"/>
                        <a:pt x="8" y="1"/>
                        <a:pt x="8" y="1"/>
                      </a:cubicBezTo>
                      <a:cubicBezTo>
                        <a:pt x="9" y="0"/>
                        <a:pt x="10" y="0"/>
                        <a:pt x="11" y="0"/>
                      </a:cubicBezTo>
                      <a:lnTo>
                        <a:pt x="200" y="47"/>
                      </a:lnTo>
                      <a:cubicBezTo>
                        <a:pt x="201" y="48"/>
                        <a:pt x="202" y="48"/>
                        <a:pt x="202" y="49"/>
                      </a:cubicBezTo>
                      <a:cubicBezTo>
                        <a:pt x="203" y="50"/>
                        <a:pt x="203" y="51"/>
                        <a:pt x="202" y="52"/>
                      </a:cubicBezTo>
                      <a:lnTo>
                        <a:pt x="201" y="53"/>
                      </a:lnTo>
                      <a:lnTo>
                        <a:pt x="201" y="54"/>
                      </a:lnTo>
                      <a:cubicBezTo>
                        <a:pt x="191" y="68"/>
                        <a:pt x="184" y="86"/>
                        <a:pt x="178" y="103"/>
                      </a:cubicBezTo>
                      <a:cubicBezTo>
                        <a:pt x="165" y="140"/>
                        <a:pt x="151" y="178"/>
                        <a:pt x="102" y="178"/>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3" name="Google Shape;1173;p46"/>
                <p:cNvSpPr/>
                <p:nvPr/>
              </p:nvSpPr>
              <p:spPr>
                <a:xfrm>
                  <a:off x="4142880" y="2973600"/>
                  <a:ext cx="51120" cy="54360"/>
                </a:xfrm>
                <a:custGeom>
                  <a:avLst/>
                  <a:gdLst/>
                  <a:ahLst/>
                  <a:cxnLst/>
                  <a:rect l="l" t="t" r="r" b="b"/>
                  <a:pathLst>
                    <a:path w="142" h="151" extrusionOk="0">
                      <a:moveTo>
                        <a:pt x="141" y="45"/>
                      </a:moveTo>
                      <a:lnTo>
                        <a:pt x="140" y="48"/>
                      </a:lnTo>
                      <a:lnTo>
                        <a:pt x="109" y="140"/>
                      </a:lnTo>
                      <a:cubicBezTo>
                        <a:pt x="106" y="148"/>
                        <a:pt x="98" y="152"/>
                        <a:pt x="90" y="150"/>
                      </a:cubicBezTo>
                      <a:lnTo>
                        <a:pt x="12" y="131"/>
                      </a:lnTo>
                      <a:cubicBezTo>
                        <a:pt x="4" y="129"/>
                        <a:pt x="-1" y="121"/>
                        <a:pt x="0" y="112"/>
                      </a:cubicBezTo>
                      <a:lnTo>
                        <a:pt x="2" y="99"/>
                      </a:lnTo>
                      <a:lnTo>
                        <a:pt x="16" y="17"/>
                      </a:lnTo>
                      <a:lnTo>
                        <a:pt x="16" y="14"/>
                      </a:lnTo>
                      <a:cubicBezTo>
                        <a:pt x="18" y="4"/>
                        <a:pt x="27" y="-2"/>
                        <a:pt x="36" y="1"/>
                      </a:cubicBezTo>
                      <a:lnTo>
                        <a:pt x="130" y="24"/>
                      </a:lnTo>
                      <a:cubicBezTo>
                        <a:pt x="139" y="26"/>
                        <a:pt x="144" y="36"/>
                        <a:pt x="141" y="45"/>
                      </a:cubicBezTo>
                      <a:close/>
                    </a:path>
                  </a:pathLst>
                </a:custGeom>
                <a:solidFill>
                  <a:schemeClr val="lt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46"/>
                <p:cNvSpPr/>
                <p:nvPr/>
              </p:nvSpPr>
              <p:spPr>
                <a:xfrm>
                  <a:off x="4150440" y="2994120"/>
                  <a:ext cx="27360" cy="32760"/>
                </a:xfrm>
                <a:custGeom>
                  <a:avLst/>
                  <a:gdLst/>
                  <a:ahLst/>
                  <a:cxnLst/>
                  <a:rect l="l" t="t" r="r" b="b"/>
                  <a:pathLst>
                    <a:path w="76" h="91" extrusionOk="0">
                      <a:moveTo>
                        <a:pt x="76" y="26"/>
                      </a:moveTo>
                      <a:lnTo>
                        <a:pt x="60" y="91"/>
                      </a:lnTo>
                      <a:lnTo>
                        <a:pt x="0" y="76"/>
                      </a:lnTo>
                      <a:lnTo>
                        <a:pt x="16" y="11"/>
                      </a:lnTo>
                      <a:cubicBezTo>
                        <a:pt x="18" y="3"/>
                        <a:pt x="27" y="-2"/>
                        <a:pt x="35" y="0"/>
                      </a:cubicBezTo>
                      <a:lnTo>
                        <a:pt x="65" y="8"/>
                      </a:lnTo>
                      <a:cubicBezTo>
                        <a:pt x="73" y="10"/>
                        <a:pt x="78" y="18"/>
                        <a:pt x="76" y="2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5" name="Google Shape;1175;p46"/>
                <p:cNvSpPr/>
                <p:nvPr/>
              </p:nvSpPr>
              <p:spPr>
                <a:xfrm>
                  <a:off x="4142880" y="2980440"/>
                  <a:ext cx="51120" cy="47520"/>
                </a:xfrm>
                <a:custGeom>
                  <a:avLst/>
                  <a:gdLst/>
                  <a:ahLst/>
                  <a:cxnLst/>
                  <a:rect l="l" t="t" r="r" b="b"/>
                  <a:pathLst>
                    <a:path w="142" h="132" extrusionOk="0">
                      <a:moveTo>
                        <a:pt x="141" y="26"/>
                      </a:moveTo>
                      <a:lnTo>
                        <a:pt x="140" y="29"/>
                      </a:lnTo>
                      <a:lnTo>
                        <a:pt x="109" y="121"/>
                      </a:lnTo>
                      <a:cubicBezTo>
                        <a:pt x="106" y="129"/>
                        <a:pt x="98" y="133"/>
                        <a:pt x="90" y="131"/>
                      </a:cubicBezTo>
                      <a:lnTo>
                        <a:pt x="12" y="112"/>
                      </a:lnTo>
                      <a:cubicBezTo>
                        <a:pt x="4" y="110"/>
                        <a:pt x="-1" y="102"/>
                        <a:pt x="0" y="93"/>
                      </a:cubicBezTo>
                      <a:lnTo>
                        <a:pt x="2" y="80"/>
                      </a:lnTo>
                      <a:cubicBezTo>
                        <a:pt x="21" y="81"/>
                        <a:pt x="39" y="79"/>
                        <a:pt x="56" y="70"/>
                      </a:cubicBezTo>
                      <a:cubicBezTo>
                        <a:pt x="78" y="59"/>
                        <a:pt x="95" y="39"/>
                        <a:pt x="104" y="16"/>
                      </a:cubicBezTo>
                      <a:cubicBezTo>
                        <a:pt x="106" y="11"/>
                        <a:pt x="108" y="5"/>
                        <a:pt x="110" y="0"/>
                      </a:cubicBezTo>
                      <a:lnTo>
                        <a:pt x="130" y="5"/>
                      </a:lnTo>
                      <a:cubicBezTo>
                        <a:pt x="139" y="7"/>
                        <a:pt x="144" y="17"/>
                        <a:pt x="141" y="26"/>
                      </a:cubicBezTo>
                      <a:close/>
                    </a:path>
                  </a:pathLst>
                </a:custGeom>
                <a:solidFill>
                  <a:srgbClr val="342E39">
                    <a:alpha val="34810"/>
                  </a:srgbClr>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6" name="Google Shape;1176;p46"/>
                <p:cNvSpPr/>
                <p:nvPr/>
              </p:nvSpPr>
              <p:spPr>
                <a:xfrm>
                  <a:off x="4141800" y="2972520"/>
                  <a:ext cx="53280" cy="56520"/>
                </a:xfrm>
                <a:custGeom>
                  <a:avLst/>
                  <a:gdLst/>
                  <a:ahLst/>
                  <a:cxnLst/>
                  <a:rect l="l" t="t" r="r" b="b"/>
                  <a:pathLst>
                    <a:path w="148" h="157" extrusionOk="0">
                      <a:moveTo>
                        <a:pt x="142" y="47"/>
                      </a:moveTo>
                      <a:lnTo>
                        <a:pt x="109" y="142"/>
                      </a:lnTo>
                      <a:cubicBezTo>
                        <a:pt x="107" y="148"/>
                        <a:pt x="100" y="152"/>
                        <a:pt x="93" y="151"/>
                      </a:cubicBezTo>
                      <a:lnTo>
                        <a:pt x="87" y="149"/>
                      </a:lnTo>
                      <a:lnTo>
                        <a:pt x="103" y="87"/>
                      </a:lnTo>
                      <a:lnTo>
                        <a:pt x="103" y="87"/>
                      </a:lnTo>
                      <a:cubicBezTo>
                        <a:pt x="105" y="77"/>
                        <a:pt x="99" y="67"/>
                        <a:pt x="90" y="65"/>
                      </a:cubicBezTo>
                      <a:lnTo>
                        <a:pt x="59" y="57"/>
                      </a:lnTo>
                      <a:cubicBezTo>
                        <a:pt x="55" y="56"/>
                        <a:pt x="50" y="57"/>
                        <a:pt x="46" y="59"/>
                      </a:cubicBezTo>
                      <a:cubicBezTo>
                        <a:pt x="42" y="62"/>
                        <a:pt x="39" y="66"/>
                        <a:pt x="38" y="70"/>
                      </a:cubicBezTo>
                      <a:lnTo>
                        <a:pt x="22" y="133"/>
                      </a:lnTo>
                      <a:lnTo>
                        <a:pt x="16" y="131"/>
                      </a:lnTo>
                      <a:cubicBezTo>
                        <a:pt x="9" y="130"/>
                        <a:pt x="5" y="123"/>
                        <a:pt x="6" y="116"/>
                      </a:cubicBezTo>
                      <a:lnTo>
                        <a:pt x="21" y="21"/>
                      </a:lnTo>
                      <a:lnTo>
                        <a:pt x="22" y="17"/>
                      </a:lnTo>
                      <a:cubicBezTo>
                        <a:pt x="23" y="14"/>
                        <a:pt x="25" y="10"/>
                        <a:pt x="28" y="8"/>
                      </a:cubicBezTo>
                      <a:cubicBezTo>
                        <a:pt x="30" y="7"/>
                        <a:pt x="33" y="6"/>
                        <a:pt x="35" y="6"/>
                      </a:cubicBezTo>
                      <a:cubicBezTo>
                        <a:pt x="36" y="6"/>
                        <a:pt x="38" y="6"/>
                        <a:pt x="39" y="6"/>
                      </a:cubicBezTo>
                      <a:lnTo>
                        <a:pt x="132" y="30"/>
                      </a:lnTo>
                      <a:cubicBezTo>
                        <a:pt x="136" y="31"/>
                        <a:pt x="139" y="33"/>
                        <a:pt x="141" y="36"/>
                      </a:cubicBezTo>
                      <a:cubicBezTo>
                        <a:pt x="142" y="40"/>
                        <a:pt x="143" y="44"/>
                        <a:pt x="142" y="47"/>
                      </a:cubicBezTo>
                      <a:moveTo>
                        <a:pt x="82" y="148"/>
                      </a:moveTo>
                      <a:lnTo>
                        <a:pt x="28" y="134"/>
                      </a:lnTo>
                      <a:lnTo>
                        <a:pt x="43" y="72"/>
                      </a:lnTo>
                      <a:cubicBezTo>
                        <a:pt x="44" y="69"/>
                        <a:pt x="46" y="66"/>
                        <a:pt x="49" y="64"/>
                      </a:cubicBezTo>
                      <a:cubicBezTo>
                        <a:pt x="52" y="63"/>
                        <a:pt x="55" y="62"/>
                        <a:pt x="58" y="63"/>
                      </a:cubicBezTo>
                      <a:lnTo>
                        <a:pt x="88" y="71"/>
                      </a:lnTo>
                      <a:cubicBezTo>
                        <a:pt x="95" y="72"/>
                        <a:pt x="99" y="79"/>
                        <a:pt x="97" y="85"/>
                      </a:cubicBezTo>
                      <a:lnTo>
                        <a:pt x="97" y="85"/>
                      </a:lnTo>
                      <a:lnTo>
                        <a:pt x="82" y="148"/>
                      </a:lnTo>
                      <a:moveTo>
                        <a:pt x="146" y="34"/>
                      </a:moveTo>
                      <a:cubicBezTo>
                        <a:pt x="143" y="29"/>
                        <a:pt x="139" y="25"/>
                        <a:pt x="133" y="24"/>
                      </a:cubicBezTo>
                      <a:lnTo>
                        <a:pt x="40" y="1"/>
                      </a:lnTo>
                      <a:cubicBezTo>
                        <a:pt x="35" y="-1"/>
                        <a:pt x="29" y="0"/>
                        <a:pt x="25" y="3"/>
                      </a:cubicBezTo>
                      <a:cubicBezTo>
                        <a:pt x="20" y="6"/>
                        <a:pt x="17" y="11"/>
                        <a:pt x="16" y="16"/>
                      </a:cubicBezTo>
                      <a:lnTo>
                        <a:pt x="0" y="115"/>
                      </a:lnTo>
                      <a:cubicBezTo>
                        <a:pt x="-1" y="125"/>
                        <a:pt x="5" y="134"/>
                        <a:pt x="14" y="137"/>
                      </a:cubicBezTo>
                      <a:lnTo>
                        <a:pt x="23" y="139"/>
                      </a:lnTo>
                      <a:lnTo>
                        <a:pt x="23" y="139"/>
                      </a:lnTo>
                      <a:lnTo>
                        <a:pt x="83" y="154"/>
                      </a:lnTo>
                      <a:lnTo>
                        <a:pt x="83" y="154"/>
                      </a:lnTo>
                      <a:lnTo>
                        <a:pt x="92" y="156"/>
                      </a:lnTo>
                      <a:cubicBezTo>
                        <a:pt x="93" y="157"/>
                        <a:pt x="95" y="157"/>
                        <a:pt x="97" y="157"/>
                      </a:cubicBezTo>
                      <a:cubicBezTo>
                        <a:pt x="105" y="157"/>
                        <a:pt x="112" y="152"/>
                        <a:pt x="115" y="144"/>
                      </a:cubicBezTo>
                      <a:lnTo>
                        <a:pt x="146" y="52"/>
                      </a:lnTo>
                      <a:lnTo>
                        <a:pt x="147" y="49"/>
                      </a:lnTo>
                      <a:lnTo>
                        <a:pt x="147" y="49"/>
                      </a:lnTo>
                      <a:cubicBezTo>
                        <a:pt x="149" y="44"/>
                        <a:pt x="148" y="38"/>
                        <a:pt x="146" y="34"/>
                      </a:cubicBezTo>
                      <a:close/>
                    </a:path>
                  </a:pathLst>
                </a:custGeom>
                <a:solidFill>
                  <a:schemeClr val="dk1"/>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7" name="Google Shape;1177;p46"/>
                <p:cNvSpPr/>
                <p:nvPr/>
              </p:nvSpPr>
              <p:spPr>
                <a:xfrm>
                  <a:off x="4138200" y="2956320"/>
                  <a:ext cx="70560" cy="36720"/>
                </a:xfrm>
                <a:custGeom>
                  <a:avLst/>
                  <a:gdLst/>
                  <a:ahLst/>
                  <a:cxnLst/>
                  <a:rect l="l" t="t" r="r" b="b"/>
                  <a:pathLst>
                    <a:path w="196" h="102" extrusionOk="0">
                      <a:moveTo>
                        <a:pt x="196" y="54"/>
                      </a:moveTo>
                      <a:lnTo>
                        <a:pt x="186" y="95"/>
                      </a:lnTo>
                      <a:cubicBezTo>
                        <a:pt x="184" y="100"/>
                        <a:pt x="179" y="103"/>
                        <a:pt x="174" y="102"/>
                      </a:cubicBezTo>
                      <a:lnTo>
                        <a:pt x="8" y="60"/>
                      </a:lnTo>
                      <a:cubicBezTo>
                        <a:pt x="3" y="59"/>
                        <a:pt x="0" y="54"/>
                        <a:pt x="1" y="48"/>
                      </a:cubicBezTo>
                      <a:lnTo>
                        <a:pt x="11" y="8"/>
                      </a:lnTo>
                      <a:cubicBezTo>
                        <a:pt x="12" y="2"/>
                        <a:pt x="18" y="-1"/>
                        <a:pt x="23" y="1"/>
                      </a:cubicBezTo>
                      <a:lnTo>
                        <a:pt x="189" y="42"/>
                      </a:lnTo>
                      <a:cubicBezTo>
                        <a:pt x="194" y="43"/>
                        <a:pt x="197" y="49"/>
                        <a:pt x="196" y="5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46"/>
                <p:cNvSpPr/>
                <p:nvPr/>
              </p:nvSpPr>
              <p:spPr>
                <a:xfrm>
                  <a:off x="4138200" y="2965680"/>
                  <a:ext cx="68760" cy="27360"/>
                </a:xfrm>
                <a:custGeom>
                  <a:avLst/>
                  <a:gdLst/>
                  <a:ahLst/>
                  <a:cxnLst/>
                  <a:rect l="l" t="t" r="r" b="b"/>
                  <a:pathLst>
                    <a:path w="191" h="76" extrusionOk="0">
                      <a:moveTo>
                        <a:pt x="191" y="46"/>
                      </a:moveTo>
                      <a:lnTo>
                        <a:pt x="186" y="69"/>
                      </a:lnTo>
                      <a:cubicBezTo>
                        <a:pt x="184" y="74"/>
                        <a:pt x="179" y="77"/>
                        <a:pt x="174" y="76"/>
                      </a:cubicBezTo>
                      <a:lnTo>
                        <a:pt x="8" y="34"/>
                      </a:lnTo>
                      <a:cubicBezTo>
                        <a:pt x="3" y="33"/>
                        <a:pt x="0" y="28"/>
                        <a:pt x="1" y="22"/>
                      </a:cubicBezTo>
                      <a:lnTo>
                        <a:pt x="7" y="0"/>
                      </a:lnTo>
                      <a:lnTo>
                        <a:pt x="191"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9" name="Google Shape;1179;p46"/>
                <p:cNvSpPr/>
                <p:nvPr/>
              </p:nvSpPr>
              <p:spPr>
                <a:xfrm>
                  <a:off x="4137120" y="2955600"/>
                  <a:ext cx="72720" cy="38520"/>
                </a:xfrm>
                <a:custGeom>
                  <a:avLst/>
                  <a:gdLst/>
                  <a:ahLst/>
                  <a:cxnLst/>
                  <a:rect l="l" t="t" r="r" b="b"/>
                  <a:pathLst>
                    <a:path w="202" h="107" extrusionOk="0">
                      <a:moveTo>
                        <a:pt x="199" y="56"/>
                      </a:moveTo>
                      <a:lnTo>
                        <a:pt x="199" y="56"/>
                      </a:lnTo>
                      <a:moveTo>
                        <a:pt x="23" y="5"/>
                      </a:moveTo>
                      <a:cubicBezTo>
                        <a:pt x="22" y="5"/>
                        <a:pt x="21" y="5"/>
                        <a:pt x="20" y="6"/>
                      </a:cubicBezTo>
                      <a:cubicBezTo>
                        <a:pt x="18" y="7"/>
                        <a:pt x="17" y="9"/>
                        <a:pt x="17" y="10"/>
                      </a:cubicBezTo>
                      <a:lnTo>
                        <a:pt x="7" y="51"/>
                      </a:lnTo>
                      <a:cubicBezTo>
                        <a:pt x="6" y="55"/>
                        <a:pt x="8" y="58"/>
                        <a:pt x="12" y="59"/>
                      </a:cubicBezTo>
                      <a:lnTo>
                        <a:pt x="178" y="101"/>
                      </a:lnTo>
                      <a:cubicBezTo>
                        <a:pt x="179" y="101"/>
                        <a:pt x="181" y="101"/>
                        <a:pt x="183" y="100"/>
                      </a:cubicBezTo>
                      <a:cubicBezTo>
                        <a:pt x="184" y="99"/>
                        <a:pt x="185" y="98"/>
                        <a:pt x="186" y="96"/>
                      </a:cubicBezTo>
                      <a:lnTo>
                        <a:pt x="196" y="55"/>
                      </a:lnTo>
                      <a:lnTo>
                        <a:pt x="196" y="55"/>
                      </a:lnTo>
                      <a:cubicBezTo>
                        <a:pt x="197" y="51"/>
                        <a:pt x="195" y="48"/>
                        <a:pt x="191" y="47"/>
                      </a:cubicBezTo>
                      <a:lnTo>
                        <a:pt x="25" y="5"/>
                      </a:lnTo>
                      <a:cubicBezTo>
                        <a:pt x="24" y="5"/>
                        <a:pt x="24" y="5"/>
                        <a:pt x="23" y="5"/>
                      </a:cubicBezTo>
                      <a:moveTo>
                        <a:pt x="179" y="107"/>
                      </a:moveTo>
                      <a:cubicBezTo>
                        <a:pt x="178" y="107"/>
                        <a:pt x="177" y="107"/>
                        <a:pt x="176" y="106"/>
                      </a:cubicBezTo>
                      <a:lnTo>
                        <a:pt x="10" y="65"/>
                      </a:lnTo>
                      <a:cubicBezTo>
                        <a:pt x="4" y="63"/>
                        <a:pt x="-1" y="56"/>
                        <a:pt x="1" y="50"/>
                      </a:cubicBezTo>
                      <a:lnTo>
                        <a:pt x="11" y="9"/>
                      </a:lnTo>
                      <a:cubicBezTo>
                        <a:pt x="12" y="6"/>
                        <a:pt x="14" y="3"/>
                        <a:pt x="17" y="1"/>
                      </a:cubicBezTo>
                      <a:cubicBezTo>
                        <a:pt x="20" y="0"/>
                        <a:pt x="23" y="-1"/>
                        <a:pt x="26" y="0"/>
                      </a:cubicBezTo>
                      <a:lnTo>
                        <a:pt x="192" y="41"/>
                      </a:lnTo>
                      <a:cubicBezTo>
                        <a:pt x="199" y="43"/>
                        <a:pt x="203" y="50"/>
                        <a:pt x="202" y="56"/>
                      </a:cubicBezTo>
                      <a:lnTo>
                        <a:pt x="202" y="56"/>
                      </a:lnTo>
                      <a:lnTo>
                        <a:pt x="191" y="97"/>
                      </a:lnTo>
                      <a:cubicBezTo>
                        <a:pt x="191" y="100"/>
                        <a:pt x="189" y="103"/>
                        <a:pt x="186" y="105"/>
                      </a:cubicBezTo>
                      <a:cubicBezTo>
                        <a:pt x="184" y="106"/>
                        <a:pt x="181" y="107"/>
                        <a:pt x="179" y="10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6" name="TextBox 5">
            <a:extLst>
              <a:ext uri="{FF2B5EF4-FFF2-40B4-BE49-F238E27FC236}">
                <a16:creationId xmlns:a16="http://schemas.microsoft.com/office/drawing/2014/main" id="{6A8B3082-2A55-5662-448A-9BDB3EF021B3}"/>
              </a:ext>
            </a:extLst>
          </p:cNvPr>
          <p:cNvSpPr txBox="1"/>
          <p:nvPr/>
        </p:nvSpPr>
        <p:spPr>
          <a:xfrm>
            <a:off x="266595" y="160130"/>
            <a:ext cx="5301224" cy="2308324"/>
          </a:xfrm>
          <a:prstGeom prst="rect">
            <a:avLst/>
          </a:prstGeom>
          <a:noFill/>
        </p:spPr>
        <p:txBody>
          <a:bodyPr wrap="square" rtlCol="0">
            <a:spAutoFit/>
          </a:bodyPr>
          <a:lstStyle/>
          <a:p>
            <a:r>
              <a:rPr lang="en-IN" sz="7200" dirty="0">
                <a:latin typeface="Stencil" panose="040409050D0802020404" pitchFamily="82" charset="0"/>
              </a:rPr>
              <a:t>PROBLEM STATEMENT</a:t>
            </a:r>
          </a:p>
        </p:txBody>
      </p:sp>
      <p:pic>
        <p:nvPicPr>
          <p:cNvPr id="12" name="Picture 11">
            <a:extLst>
              <a:ext uri="{FF2B5EF4-FFF2-40B4-BE49-F238E27FC236}">
                <a16:creationId xmlns:a16="http://schemas.microsoft.com/office/drawing/2014/main" id="{DC212032-1770-558C-5AB7-032BFBCF4E75}"/>
              </a:ext>
            </a:extLst>
          </p:cNvPr>
          <p:cNvPicPr>
            <a:picLocks noChangeAspect="1"/>
          </p:cNvPicPr>
          <p:nvPr/>
        </p:nvPicPr>
        <p:blipFill>
          <a:blip r:embed="rId3"/>
          <a:stretch>
            <a:fillRect/>
          </a:stretch>
        </p:blipFill>
        <p:spPr>
          <a:xfrm>
            <a:off x="158906" y="2539432"/>
            <a:ext cx="5408913" cy="2443937"/>
          </a:xfrm>
          <a:prstGeom prst="rect">
            <a:avLst/>
          </a:prstGeom>
        </p:spPr>
      </p:pic>
    </p:spTree>
    <p:extLst>
      <p:ext uri="{BB962C8B-B14F-4D97-AF65-F5344CB8AC3E}">
        <p14:creationId xmlns:p14="http://schemas.microsoft.com/office/powerpoint/2010/main" val="1955888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9" name="GG0t4BfrH_kPxAQBAEJPxOVwyKVGbmdjAAAF (online-video-cutter.com)">
            <a:hlinkClick r:id="" action="ppaction://media"/>
            <a:extLst>
              <a:ext uri="{FF2B5EF4-FFF2-40B4-BE49-F238E27FC236}">
                <a16:creationId xmlns:a16="http://schemas.microsoft.com/office/drawing/2014/main" id="{7D411F82-D8A9-8FF5-9D11-CE49E3AD7C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944" b="9065"/>
          <a:stretch/>
        </p:blipFill>
        <p:spPr>
          <a:xfrm>
            <a:off x="-529" y="-5159"/>
            <a:ext cx="9160680" cy="514865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
        <p15:prstTrans prst="fallOver" invX="1"/>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049">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2" name="Google Shape;530;p35">
            <a:extLst>
              <a:ext uri="{FF2B5EF4-FFF2-40B4-BE49-F238E27FC236}">
                <a16:creationId xmlns:a16="http://schemas.microsoft.com/office/drawing/2014/main" id="{0C3CE85D-6C9F-21AF-C197-3685E13B45AC}"/>
              </a:ext>
            </a:extLst>
          </p:cNvPr>
          <p:cNvSpPr txBox="1">
            <a:spLocks/>
          </p:cNvSpPr>
          <p:nvPr/>
        </p:nvSpPr>
        <p:spPr>
          <a:xfrm>
            <a:off x="3730119" y="631431"/>
            <a:ext cx="5283677" cy="29354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094" name="Google Shape;1094;p46"/>
          <p:cNvGrpSpPr/>
          <p:nvPr/>
        </p:nvGrpSpPr>
        <p:grpSpPr>
          <a:xfrm>
            <a:off x="-848097" y="1017455"/>
            <a:ext cx="5442255" cy="4792440"/>
            <a:chOff x="-848097" y="1017455"/>
            <a:chExt cx="5442255" cy="4792440"/>
          </a:xfrm>
        </p:grpSpPr>
        <p:sp>
          <p:nvSpPr>
            <p:cNvPr id="1095" name="Google Shape;1095;p46"/>
            <p:cNvSpPr/>
            <p:nvPr/>
          </p:nvSpPr>
          <p:spPr>
            <a:xfrm rot="6230207">
              <a:off x="303449" y="236287"/>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6" name="Google Shape;1096;p46"/>
            <p:cNvSpPr/>
            <p:nvPr/>
          </p:nvSpPr>
          <p:spPr>
            <a:xfrm rot="-2699998">
              <a:off x="3024574" y="3124314"/>
              <a:ext cx="646550" cy="287854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97" name="Google Shape;1097;p46"/>
          <p:cNvSpPr txBox="1">
            <a:spLocks noGrp="1"/>
          </p:cNvSpPr>
          <p:nvPr>
            <p:ph type="title"/>
          </p:nvPr>
        </p:nvSpPr>
        <p:spPr>
          <a:xfrm>
            <a:off x="3636836" y="944473"/>
            <a:ext cx="5283676"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8800" b="0" dirty="0">
                <a:latin typeface="Stencil" panose="040409050D0802020404" pitchFamily="82" charset="0"/>
              </a:rPr>
              <a:t>Modules Used</a:t>
            </a:r>
            <a:endParaRPr sz="8800" b="0" dirty="0">
              <a:latin typeface="Stencil" panose="040409050D0802020404" pitchFamily="82" charset="0"/>
            </a:endParaRPr>
          </a:p>
        </p:txBody>
      </p:sp>
      <p:grpSp>
        <p:nvGrpSpPr>
          <p:cNvPr id="1098" name="Google Shape;1098;p46"/>
          <p:cNvGrpSpPr/>
          <p:nvPr/>
        </p:nvGrpSpPr>
        <p:grpSpPr>
          <a:xfrm>
            <a:off x="405640" y="1351992"/>
            <a:ext cx="2798477" cy="3346389"/>
            <a:chOff x="1096809" y="905678"/>
            <a:chExt cx="2585932" cy="3332141"/>
          </a:xfrm>
        </p:grpSpPr>
        <p:grpSp>
          <p:nvGrpSpPr>
            <p:cNvPr id="1099" name="Google Shape;1099;p46"/>
            <p:cNvGrpSpPr/>
            <p:nvPr/>
          </p:nvGrpSpPr>
          <p:grpSpPr>
            <a:xfrm>
              <a:off x="2362461" y="1962788"/>
              <a:ext cx="1320280" cy="2275031"/>
              <a:chOff x="3267365" y="2002306"/>
              <a:chExt cx="1080161" cy="1861271"/>
            </a:xfrm>
          </p:grpSpPr>
          <p:sp>
            <p:nvSpPr>
              <p:cNvPr id="1100" name="Google Shape;1100;p46"/>
              <p:cNvSpPr/>
              <p:nvPr/>
            </p:nvSpPr>
            <p:spPr>
              <a:xfrm>
                <a:off x="3267382" y="2002326"/>
                <a:ext cx="1080144" cy="1861250"/>
              </a:xfrm>
              <a:custGeom>
                <a:avLst/>
                <a:gdLst/>
                <a:ahLst/>
                <a:cxnLst/>
                <a:rect l="l" t="t" r="r" b="b"/>
                <a:pathLst>
                  <a:path w="484" h="834" extrusionOk="0">
                    <a:moveTo>
                      <a:pt x="390" y="22"/>
                    </a:moveTo>
                    <a:cubicBezTo>
                      <a:pt x="331" y="2"/>
                      <a:pt x="251" y="-10"/>
                      <a:pt x="202" y="13"/>
                    </a:cubicBezTo>
                    <a:cubicBezTo>
                      <a:pt x="170" y="29"/>
                      <a:pt x="164" y="66"/>
                      <a:pt x="159" y="92"/>
                    </a:cubicBezTo>
                    <a:cubicBezTo>
                      <a:pt x="159" y="93"/>
                      <a:pt x="159" y="94"/>
                      <a:pt x="159" y="95"/>
                    </a:cubicBezTo>
                    <a:cubicBezTo>
                      <a:pt x="158" y="95"/>
                      <a:pt x="157" y="96"/>
                      <a:pt x="156" y="97"/>
                    </a:cubicBezTo>
                    <a:lnTo>
                      <a:pt x="7" y="655"/>
                    </a:lnTo>
                    <a:lnTo>
                      <a:pt x="7" y="655"/>
                    </a:lnTo>
                    <a:cubicBezTo>
                      <a:pt x="4" y="666"/>
                      <a:pt x="1" y="683"/>
                      <a:pt x="1" y="683"/>
                    </a:cubicBezTo>
                    <a:cubicBezTo>
                      <a:pt x="-4" y="724"/>
                      <a:pt x="12" y="756"/>
                      <a:pt x="49" y="779"/>
                    </a:cubicBezTo>
                    <a:cubicBezTo>
                      <a:pt x="78" y="797"/>
                      <a:pt x="118" y="809"/>
                      <a:pt x="153" y="818"/>
                    </a:cubicBezTo>
                    <a:cubicBezTo>
                      <a:pt x="173" y="823"/>
                      <a:pt x="223" y="834"/>
                      <a:pt x="273" y="834"/>
                    </a:cubicBezTo>
                    <a:cubicBezTo>
                      <a:pt x="300" y="834"/>
                      <a:pt x="327" y="831"/>
                      <a:pt x="350" y="821"/>
                    </a:cubicBezTo>
                    <a:lnTo>
                      <a:pt x="350" y="821"/>
                    </a:lnTo>
                    <a:cubicBezTo>
                      <a:pt x="364" y="815"/>
                      <a:pt x="395" y="795"/>
                      <a:pt x="400" y="736"/>
                    </a:cubicBezTo>
                    <a:lnTo>
                      <a:pt x="400" y="735"/>
                    </a:lnTo>
                    <a:lnTo>
                      <a:pt x="401" y="734"/>
                    </a:lnTo>
                    <a:lnTo>
                      <a:pt x="478" y="162"/>
                    </a:lnTo>
                    <a:cubicBezTo>
                      <a:pt x="478" y="161"/>
                      <a:pt x="478" y="160"/>
                      <a:pt x="477" y="160"/>
                    </a:cubicBezTo>
                    <a:cubicBezTo>
                      <a:pt x="478" y="159"/>
                      <a:pt x="478" y="158"/>
                      <a:pt x="478" y="157"/>
                    </a:cubicBezTo>
                    <a:cubicBezTo>
                      <a:pt x="500" y="76"/>
                      <a:pt x="464" y="47"/>
                      <a:pt x="390" y="2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01" name="Google Shape;1101;p46"/>
              <p:cNvGrpSpPr/>
              <p:nvPr/>
            </p:nvGrpSpPr>
            <p:grpSpPr>
              <a:xfrm>
                <a:off x="3267365" y="2002306"/>
                <a:ext cx="1080149" cy="1861248"/>
                <a:chOff x="4304160" y="2782800"/>
                <a:chExt cx="174240" cy="300240"/>
              </a:xfrm>
            </p:grpSpPr>
            <p:sp>
              <p:nvSpPr>
                <p:cNvPr id="1102" name="Google Shape;1102;p46"/>
                <p:cNvSpPr/>
                <p:nvPr/>
              </p:nvSpPr>
              <p:spPr>
                <a:xfrm>
                  <a:off x="4305240" y="3015720"/>
                  <a:ext cx="141840" cy="66240"/>
                </a:xfrm>
                <a:custGeom>
                  <a:avLst/>
                  <a:gdLst/>
                  <a:ahLst/>
                  <a:cxnLst/>
                  <a:rect l="l" t="t" r="r" b="b"/>
                  <a:pathLst>
                    <a:path w="394" h="184" extrusionOk="0">
                      <a:moveTo>
                        <a:pt x="345" y="172"/>
                      </a:moveTo>
                      <a:cubicBezTo>
                        <a:pt x="292" y="194"/>
                        <a:pt x="208" y="183"/>
                        <a:pt x="150" y="168"/>
                      </a:cubicBezTo>
                      <a:cubicBezTo>
                        <a:pt x="111" y="158"/>
                        <a:pt x="74" y="146"/>
                        <a:pt x="47" y="130"/>
                      </a:cubicBezTo>
                      <a:cubicBezTo>
                        <a:pt x="14" y="109"/>
                        <a:pt x="-5" y="81"/>
                        <a:pt x="1" y="36"/>
                      </a:cubicBezTo>
                      <a:cubicBezTo>
                        <a:pt x="1" y="34"/>
                        <a:pt x="7" y="0"/>
                        <a:pt x="10" y="0"/>
                      </a:cubicBezTo>
                      <a:lnTo>
                        <a:pt x="233" y="45"/>
                      </a:lnTo>
                      <a:cubicBezTo>
                        <a:pt x="317" y="62"/>
                        <a:pt x="394" y="78"/>
                        <a:pt x="394" y="78"/>
                      </a:cubicBezTo>
                      <a:cubicBezTo>
                        <a:pt x="394" y="78"/>
                        <a:pt x="395" y="149"/>
                        <a:pt x="345" y="172"/>
                      </a:cubicBezTo>
                      <a:close/>
                    </a:path>
                  </a:pathLst>
                </a:custGeom>
                <a:solidFill>
                  <a:schemeClr val="lt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46"/>
                <p:cNvSpPr/>
                <p:nvPr/>
              </p:nvSpPr>
              <p:spPr>
                <a:xfrm>
                  <a:off x="4322160" y="3031920"/>
                  <a:ext cx="124920" cy="50040"/>
                </a:xfrm>
                <a:custGeom>
                  <a:avLst/>
                  <a:gdLst/>
                  <a:ahLst/>
                  <a:cxnLst/>
                  <a:rect l="l" t="t" r="r" b="b"/>
                  <a:pathLst>
                    <a:path w="347" h="139" extrusionOk="0">
                      <a:moveTo>
                        <a:pt x="298" y="127"/>
                      </a:moveTo>
                      <a:cubicBezTo>
                        <a:pt x="245" y="149"/>
                        <a:pt x="161" y="138"/>
                        <a:pt x="103" y="123"/>
                      </a:cubicBezTo>
                      <a:cubicBezTo>
                        <a:pt x="64" y="113"/>
                        <a:pt x="27" y="101"/>
                        <a:pt x="0" y="85"/>
                      </a:cubicBezTo>
                      <a:cubicBezTo>
                        <a:pt x="37" y="88"/>
                        <a:pt x="74" y="83"/>
                        <a:pt x="106" y="68"/>
                      </a:cubicBezTo>
                      <a:cubicBezTo>
                        <a:pt x="139" y="53"/>
                        <a:pt x="167" y="29"/>
                        <a:pt x="186" y="0"/>
                      </a:cubicBezTo>
                      <a:cubicBezTo>
                        <a:pt x="270" y="17"/>
                        <a:pt x="347" y="33"/>
                        <a:pt x="347" y="33"/>
                      </a:cubicBezTo>
                      <a:cubicBezTo>
                        <a:pt x="347" y="33"/>
                        <a:pt x="348" y="104"/>
                        <a:pt x="298" y="127"/>
                      </a:cubicBezTo>
                      <a:close/>
                    </a:path>
                  </a:pathLst>
                </a:custGeom>
                <a:solidFill>
                  <a:schemeClr val="dk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4" name="Google Shape;1104;p46"/>
                <p:cNvSpPr/>
                <p:nvPr/>
              </p:nvSpPr>
              <p:spPr>
                <a:xfrm>
                  <a:off x="4304160" y="3014640"/>
                  <a:ext cx="144000" cy="68400"/>
                </a:xfrm>
                <a:custGeom>
                  <a:avLst/>
                  <a:gdLst/>
                  <a:ahLst/>
                  <a:cxnLst/>
                  <a:rect l="l" t="t" r="r" b="b"/>
                  <a:pathLst>
                    <a:path w="400" h="190" extrusionOk="0">
                      <a:moveTo>
                        <a:pt x="348" y="175"/>
                      </a:moveTo>
                      <a:lnTo>
                        <a:pt x="348" y="175"/>
                      </a:lnTo>
                      <a:moveTo>
                        <a:pt x="14" y="6"/>
                      </a:moveTo>
                      <a:cubicBezTo>
                        <a:pt x="12" y="12"/>
                        <a:pt x="7" y="36"/>
                        <a:pt x="7" y="40"/>
                      </a:cubicBezTo>
                      <a:cubicBezTo>
                        <a:pt x="1" y="79"/>
                        <a:pt x="16" y="108"/>
                        <a:pt x="52" y="130"/>
                      </a:cubicBezTo>
                      <a:cubicBezTo>
                        <a:pt x="80" y="148"/>
                        <a:pt x="119" y="159"/>
                        <a:pt x="154" y="168"/>
                      </a:cubicBezTo>
                      <a:cubicBezTo>
                        <a:pt x="183" y="176"/>
                        <a:pt x="284" y="199"/>
                        <a:pt x="347" y="172"/>
                      </a:cubicBezTo>
                      <a:cubicBezTo>
                        <a:pt x="360" y="166"/>
                        <a:pt x="392" y="145"/>
                        <a:pt x="394" y="83"/>
                      </a:cubicBezTo>
                      <a:lnTo>
                        <a:pt x="14" y="6"/>
                      </a:lnTo>
                      <a:moveTo>
                        <a:pt x="272" y="190"/>
                      </a:moveTo>
                      <a:cubicBezTo>
                        <a:pt x="222" y="190"/>
                        <a:pt x="172" y="179"/>
                        <a:pt x="153" y="174"/>
                      </a:cubicBezTo>
                      <a:cubicBezTo>
                        <a:pt x="118" y="165"/>
                        <a:pt x="78" y="153"/>
                        <a:pt x="49" y="135"/>
                      </a:cubicBezTo>
                      <a:cubicBezTo>
                        <a:pt x="11" y="112"/>
                        <a:pt x="-4" y="80"/>
                        <a:pt x="1" y="39"/>
                      </a:cubicBezTo>
                      <a:cubicBezTo>
                        <a:pt x="1" y="39"/>
                        <a:pt x="7" y="4"/>
                        <a:pt x="11" y="1"/>
                      </a:cubicBezTo>
                      <a:cubicBezTo>
                        <a:pt x="12" y="1"/>
                        <a:pt x="13" y="0"/>
                        <a:pt x="14" y="0"/>
                      </a:cubicBezTo>
                      <a:lnTo>
                        <a:pt x="397" y="78"/>
                      </a:lnTo>
                      <a:cubicBezTo>
                        <a:pt x="398" y="78"/>
                        <a:pt x="399" y="79"/>
                        <a:pt x="400" y="79"/>
                      </a:cubicBezTo>
                      <a:cubicBezTo>
                        <a:pt x="400" y="80"/>
                        <a:pt x="400" y="80"/>
                        <a:pt x="400" y="81"/>
                      </a:cubicBezTo>
                      <a:lnTo>
                        <a:pt x="400" y="82"/>
                      </a:lnTo>
                      <a:cubicBezTo>
                        <a:pt x="398" y="148"/>
                        <a:pt x="364" y="171"/>
                        <a:pt x="349" y="177"/>
                      </a:cubicBezTo>
                      <a:lnTo>
                        <a:pt x="349" y="177"/>
                      </a:lnTo>
                      <a:cubicBezTo>
                        <a:pt x="327" y="187"/>
                        <a:pt x="299" y="190"/>
                        <a:pt x="272" y="190"/>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5" name="Google Shape;1105;p46"/>
                <p:cNvSpPr/>
                <p:nvPr/>
              </p:nvSpPr>
              <p:spPr>
                <a:xfrm>
                  <a:off x="4307400" y="2818080"/>
                  <a:ext cx="167400" cy="239400"/>
                </a:xfrm>
                <a:custGeom>
                  <a:avLst/>
                  <a:gdLst/>
                  <a:ahLst/>
                  <a:cxnLst/>
                  <a:rect l="l" t="t" r="r" b="b"/>
                  <a:pathLst>
                    <a:path w="465" h="665" extrusionOk="0">
                      <a:moveTo>
                        <a:pt x="388" y="636"/>
                      </a:moveTo>
                      <a:lnTo>
                        <a:pt x="388" y="635"/>
                      </a:lnTo>
                      <a:cubicBezTo>
                        <a:pt x="379" y="667"/>
                        <a:pt x="288" y="675"/>
                        <a:pt x="183" y="653"/>
                      </a:cubicBezTo>
                      <a:cubicBezTo>
                        <a:pt x="77" y="632"/>
                        <a:pt x="-3" y="590"/>
                        <a:pt x="1" y="557"/>
                      </a:cubicBezTo>
                      <a:lnTo>
                        <a:pt x="0" y="557"/>
                      </a:lnTo>
                      <a:lnTo>
                        <a:pt x="14" y="506"/>
                      </a:lnTo>
                      <a:lnTo>
                        <a:pt x="149" y="0"/>
                      </a:lnTo>
                      <a:lnTo>
                        <a:pt x="465" y="63"/>
                      </a:lnTo>
                      <a:lnTo>
                        <a:pt x="388" y="63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46"/>
                <p:cNvSpPr/>
                <p:nvPr/>
              </p:nvSpPr>
              <p:spPr>
                <a:xfrm>
                  <a:off x="4307400" y="2840400"/>
                  <a:ext cx="167400" cy="217080"/>
                </a:xfrm>
                <a:custGeom>
                  <a:avLst/>
                  <a:gdLst/>
                  <a:ahLst/>
                  <a:cxnLst/>
                  <a:rect l="l" t="t" r="r" b="b"/>
                  <a:pathLst>
                    <a:path w="465" h="603" extrusionOk="0">
                      <a:moveTo>
                        <a:pt x="388" y="574"/>
                      </a:moveTo>
                      <a:lnTo>
                        <a:pt x="388" y="573"/>
                      </a:lnTo>
                      <a:cubicBezTo>
                        <a:pt x="379" y="605"/>
                        <a:pt x="288" y="613"/>
                        <a:pt x="183" y="591"/>
                      </a:cubicBezTo>
                      <a:cubicBezTo>
                        <a:pt x="77" y="570"/>
                        <a:pt x="-3" y="528"/>
                        <a:pt x="1" y="495"/>
                      </a:cubicBezTo>
                      <a:lnTo>
                        <a:pt x="0" y="495"/>
                      </a:lnTo>
                      <a:lnTo>
                        <a:pt x="14" y="444"/>
                      </a:lnTo>
                      <a:cubicBezTo>
                        <a:pt x="91" y="478"/>
                        <a:pt x="185" y="495"/>
                        <a:pt x="256" y="452"/>
                      </a:cubicBezTo>
                      <a:cubicBezTo>
                        <a:pt x="357" y="390"/>
                        <a:pt x="349" y="258"/>
                        <a:pt x="379" y="157"/>
                      </a:cubicBezTo>
                      <a:cubicBezTo>
                        <a:pt x="394" y="108"/>
                        <a:pt x="408" y="53"/>
                        <a:pt x="445" y="16"/>
                      </a:cubicBezTo>
                      <a:cubicBezTo>
                        <a:pt x="451" y="10"/>
                        <a:pt x="458" y="4"/>
                        <a:pt x="465" y="0"/>
                      </a:cubicBezTo>
                      <a:lnTo>
                        <a:pt x="388" y="574"/>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7" name="Google Shape;1107;p46"/>
                <p:cNvSpPr/>
                <p:nvPr/>
              </p:nvSpPr>
              <p:spPr>
                <a:xfrm>
                  <a:off x="4349520" y="2844000"/>
                  <a:ext cx="20880" cy="77040"/>
                </a:xfrm>
                <a:custGeom>
                  <a:avLst/>
                  <a:gdLst/>
                  <a:ahLst/>
                  <a:cxnLst/>
                  <a:rect l="l" t="t" r="r" b="b"/>
                  <a:pathLst>
                    <a:path w="58" h="214" extrusionOk="0">
                      <a:moveTo>
                        <a:pt x="58" y="3"/>
                      </a:moveTo>
                      <a:cubicBezTo>
                        <a:pt x="55" y="21"/>
                        <a:pt x="51" y="38"/>
                        <a:pt x="47" y="56"/>
                      </a:cubicBezTo>
                      <a:cubicBezTo>
                        <a:pt x="44" y="73"/>
                        <a:pt x="40" y="91"/>
                        <a:pt x="35" y="108"/>
                      </a:cubicBezTo>
                      <a:cubicBezTo>
                        <a:pt x="31" y="126"/>
                        <a:pt x="27" y="143"/>
                        <a:pt x="22" y="160"/>
                      </a:cubicBezTo>
                      <a:cubicBezTo>
                        <a:pt x="17" y="177"/>
                        <a:pt x="12" y="195"/>
                        <a:pt x="6" y="212"/>
                      </a:cubicBezTo>
                      <a:cubicBezTo>
                        <a:pt x="6" y="213"/>
                        <a:pt x="4" y="214"/>
                        <a:pt x="2" y="214"/>
                      </a:cubicBezTo>
                      <a:cubicBezTo>
                        <a:pt x="1" y="213"/>
                        <a:pt x="0" y="212"/>
                        <a:pt x="0" y="210"/>
                      </a:cubicBezTo>
                      <a:cubicBezTo>
                        <a:pt x="3" y="193"/>
                        <a:pt x="7" y="175"/>
                        <a:pt x="11" y="157"/>
                      </a:cubicBezTo>
                      <a:cubicBezTo>
                        <a:pt x="15" y="140"/>
                        <a:pt x="19" y="123"/>
                        <a:pt x="23" y="105"/>
                      </a:cubicBezTo>
                      <a:cubicBezTo>
                        <a:pt x="27" y="88"/>
                        <a:pt x="32" y="70"/>
                        <a:pt x="37" y="53"/>
                      </a:cubicBezTo>
                      <a:cubicBezTo>
                        <a:pt x="41" y="36"/>
                        <a:pt x="47" y="19"/>
                        <a:pt x="52" y="2"/>
                      </a:cubicBezTo>
                      <a:cubicBezTo>
                        <a:pt x="53" y="0"/>
                        <a:pt x="54" y="-1"/>
                        <a:pt x="56" y="0"/>
                      </a:cubicBezTo>
                      <a:cubicBezTo>
                        <a:pt x="57" y="0"/>
                        <a:pt x="58" y="2"/>
                        <a:pt x="58" y="3"/>
                      </a:cubicBezTo>
                      <a:close/>
                    </a:path>
                  </a:pathLst>
                </a:custGeom>
                <a:solidFill>
                  <a:schemeClr val="accent6"/>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46"/>
                <p:cNvSpPr/>
                <p:nvPr/>
              </p:nvSpPr>
              <p:spPr>
                <a:xfrm>
                  <a:off x="4306680" y="2817000"/>
                  <a:ext cx="169200" cy="241560"/>
                </a:xfrm>
                <a:custGeom>
                  <a:avLst/>
                  <a:gdLst/>
                  <a:ahLst/>
                  <a:cxnLst/>
                  <a:rect l="l" t="t" r="r" b="b"/>
                  <a:pathLst>
                    <a:path w="470" h="671" extrusionOk="0">
                      <a:moveTo>
                        <a:pt x="388" y="637"/>
                      </a:moveTo>
                      <a:cubicBezTo>
                        <a:pt x="387" y="637"/>
                        <a:pt x="387" y="637"/>
                        <a:pt x="387" y="638"/>
                      </a:cubicBezTo>
                      <a:cubicBezTo>
                        <a:pt x="379" y="667"/>
                        <a:pt x="288" y="674"/>
                        <a:pt x="185" y="654"/>
                      </a:cubicBezTo>
                      <a:cubicBezTo>
                        <a:pt x="83" y="633"/>
                        <a:pt x="2" y="591"/>
                        <a:pt x="6" y="561"/>
                      </a:cubicBezTo>
                      <a:cubicBezTo>
                        <a:pt x="6" y="561"/>
                        <a:pt x="6" y="560"/>
                        <a:pt x="5" y="560"/>
                      </a:cubicBezTo>
                      <a:lnTo>
                        <a:pt x="154" y="6"/>
                      </a:lnTo>
                      <a:lnTo>
                        <a:pt x="464" y="69"/>
                      </a:lnTo>
                      <a:lnTo>
                        <a:pt x="388" y="637"/>
                      </a:lnTo>
                      <a:moveTo>
                        <a:pt x="468" y="64"/>
                      </a:moveTo>
                      <a:lnTo>
                        <a:pt x="152" y="0"/>
                      </a:lnTo>
                      <a:cubicBezTo>
                        <a:pt x="151" y="0"/>
                        <a:pt x="149" y="1"/>
                        <a:pt x="149" y="2"/>
                      </a:cubicBezTo>
                      <a:lnTo>
                        <a:pt x="0" y="560"/>
                      </a:lnTo>
                      <a:lnTo>
                        <a:pt x="0" y="561"/>
                      </a:lnTo>
                      <a:cubicBezTo>
                        <a:pt x="-3" y="595"/>
                        <a:pt x="78" y="638"/>
                        <a:pt x="184" y="659"/>
                      </a:cubicBezTo>
                      <a:cubicBezTo>
                        <a:pt x="224" y="667"/>
                        <a:pt x="262" y="671"/>
                        <a:pt x="294" y="671"/>
                      </a:cubicBezTo>
                      <a:cubicBezTo>
                        <a:pt x="347" y="671"/>
                        <a:pt x="386" y="660"/>
                        <a:pt x="392" y="640"/>
                      </a:cubicBezTo>
                      <a:cubicBezTo>
                        <a:pt x="393" y="640"/>
                        <a:pt x="393" y="639"/>
                        <a:pt x="393" y="639"/>
                      </a:cubicBezTo>
                      <a:lnTo>
                        <a:pt x="470" y="67"/>
                      </a:lnTo>
                      <a:cubicBezTo>
                        <a:pt x="470" y="65"/>
                        <a:pt x="469" y="64"/>
                        <a:pt x="468"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9" name="Google Shape;1109;p46"/>
                <p:cNvSpPr/>
                <p:nvPr/>
              </p:nvSpPr>
              <p:spPr>
                <a:xfrm>
                  <a:off x="4389120" y="2858400"/>
                  <a:ext cx="33480" cy="63360"/>
                </a:xfrm>
                <a:custGeom>
                  <a:avLst/>
                  <a:gdLst/>
                  <a:ahLst/>
                  <a:cxnLst/>
                  <a:rect l="l" t="t" r="r" b="b"/>
                  <a:pathLst>
                    <a:path w="93" h="176" extrusionOk="0">
                      <a:moveTo>
                        <a:pt x="37" y="176"/>
                      </a:moveTo>
                      <a:cubicBezTo>
                        <a:pt x="35" y="176"/>
                        <a:pt x="32" y="175"/>
                        <a:pt x="30" y="175"/>
                      </a:cubicBezTo>
                      <a:cubicBezTo>
                        <a:pt x="10" y="171"/>
                        <a:pt x="-3" y="152"/>
                        <a:pt x="1" y="132"/>
                      </a:cubicBezTo>
                      <a:lnTo>
                        <a:pt x="22" y="29"/>
                      </a:lnTo>
                      <a:cubicBezTo>
                        <a:pt x="25" y="13"/>
                        <a:pt x="40" y="0"/>
                        <a:pt x="58" y="0"/>
                      </a:cubicBezTo>
                      <a:cubicBezTo>
                        <a:pt x="60" y="0"/>
                        <a:pt x="62" y="0"/>
                        <a:pt x="65" y="1"/>
                      </a:cubicBezTo>
                      <a:cubicBezTo>
                        <a:pt x="84" y="5"/>
                        <a:pt x="97" y="24"/>
                        <a:pt x="93" y="44"/>
                      </a:cubicBezTo>
                      <a:lnTo>
                        <a:pt x="73" y="146"/>
                      </a:lnTo>
                      <a:cubicBezTo>
                        <a:pt x="69" y="163"/>
                        <a:pt x="54" y="176"/>
                        <a:pt x="37" y="176"/>
                      </a:cubicBezTo>
                      <a:close/>
                    </a:path>
                  </a:pathLst>
                </a:custGeom>
                <a:solidFill>
                  <a:schemeClr val="accent6"/>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46"/>
                <p:cNvSpPr/>
                <p:nvPr/>
              </p:nvSpPr>
              <p:spPr>
                <a:xfrm>
                  <a:off x="4402080" y="286812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46"/>
                <p:cNvSpPr/>
                <p:nvPr/>
              </p:nvSpPr>
              <p:spPr>
                <a:xfrm>
                  <a:off x="4395960" y="289836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46"/>
                <p:cNvSpPr/>
                <p:nvPr/>
              </p:nvSpPr>
              <p:spPr>
                <a:xfrm>
                  <a:off x="4388040" y="2857320"/>
                  <a:ext cx="35640" cy="65520"/>
                </a:xfrm>
                <a:custGeom>
                  <a:avLst/>
                  <a:gdLst/>
                  <a:ahLst/>
                  <a:cxnLst/>
                  <a:rect l="l" t="t" r="r" b="b"/>
                  <a:pathLst>
                    <a:path w="99" h="182" extrusionOk="0">
                      <a:moveTo>
                        <a:pt x="94" y="46"/>
                      </a:moveTo>
                      <a:lnTo>
                        <a:pt x="73" y="149"/>
                      </a:lnTo>
                      <a:cubicBezTo>
                        <a:pt x="70" y="165"/>
                        <a:pt x="56" y="176"/>
                        <a:pt x="40" y="176"/>
                      </a:cubicBezTo>
                      <a:cubicBezTo>
                        <a:pt x="38" y="176"/>
                        <a:pt x="36" y="176"/>
                        <a:pt x="33" y="175"/>
                      </a:cubicBezTo>
                      <a:cubicBezTo>
                        <a:pt x="15" y="172"/>
                        <a:pt x="3" y="154"/>
                        <a:pt x="7" y="136"/>
                      </a:cubicBezTo>
                      <a:lnTo>
                        <a:pt x="28" y="33"/>
                      </a:lnTo>
                      <a:cubicBezTo>
                        <a:pt x="31" y="17"/>
                        <a:pt x="45" y="6"/>
                        <a:pt x="61" y="6"/>
                      </a:cubicBezTo>
                      <a:cubicBezTo>
                        <a:pt x="63" y="6"/>
                        <a:pt x="65" y="6"/>
                        <a:pt x="67" y="7"/>
                      </a:cubicBezTo>
                      <a:cubicBezTo>
                        <a:pt x="85" y="10"/>
                        <a:pt x="97" y="28"/>
                        <a:pt x="94" y="46"/>
                      </a:cubicBezTo>
                      <a:moveTo>
                        <a:pt x="93" y="18"/>
                      </a:moveTo>
                      <a:cubicBezTo>
                        <a:pt x="88" y="9"/>
                        <a:pt x="79" y="3"/>
                        <a:pt x="68" y="1"/>
                      </a:cubicBezTo>
                      <a:cubicBezTo>
                        <a:pt x="66" y="1"/>
                        <a:pt x="63" y="0"/>
                        <a:pt x="61" y="0"/>
                      </a:cubicBezTo>
                      <a:cubicBezTo>
                        <a:pt x="42" y="0"/>
                        <a:pt x="26" y="14"/>
                        <a:pt x="22" y="32"/>
                      </a:cubicBezTo>
                      <a:lnTo>
                        <a:pt x="1" y="134"/>
                      </a:lnTo>
                      <a:cubicBezTo>
                        <a:pt x="-1" y="145"/>
                        <a:pt x="1" y="155"/>
                        <a:pt x="7" y="164"/>
                      </a:cubicBezTo>
                      <a:cubicBezTo>
                        <a:pt x="13" y="173"/>
                        <a:pt x="22" y="179"/>
                        <a:pt x="32" y="181"/>
                      </a:cubicBezTo>
                      <a:cubicBezTo>
                        <a:pt x="35" y="181"/>
                        <a:pt x="37" y="182"/>
                        <a:pt x="40" y="182"/>
                      </a:cubicBezTo>
                      <a:cubicBezTo>
                        <a:pt x="59" y="182"/>
                        <a:pt x="75" y="168"/>
                        <a:pt x="78" y="150"/>
                      </a:cubicBezTo>
                      <a:lnTo>
                        <a:pt x="99" y="47"/>
                      </a:lnTo>
                      <a:cubicBezTo>
                        <a:pt x="101" y="37"/>
                        <a:pt x="99" y="27"/>
                        <a:pt x="93" y="18"/>
                      </a:cubicBezTo>
                      <a:close/>
                    </a:path>
                  </a:pathLst>
                </a:custGeom>
                <a:solidFill>
                  <a:schemeClr val="dk1"/>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46"/>
                <p:cNvSpPr/>
                <p:nvPr/>
              </p:nvSpPr>
              <p:spPr>
                <a:xfrm>
                  <a:off x="4396320" y="2887200"/>
                  <a:ext cx="19440" cy="5760"/>
                </a:xfrm>
                <a:custGeom>
                  <a:avLst/>
                  <a:gdLst/>
                  <a:ahLst/>
                  <a:cxnLst/>
                  <a:rect l="l" t="t" r="r" b="b"/>
                  <a:pathLst>
                    <a:path w="54" h="16" extrusionOk="0">
                      <a:moveTo>
                        <a:pt x="52" y="10"/>
                      </a:moveTo>
                      <a:lnTo>
                        <a:pt x="4" y="0"/>
                      </a:lnTo>
                      <a:cubicBezTo>
                        <a:pt x="2" y="0"/>
                        <a:pt x="1" y="1"/>
                        <a:pt x="0" y="3"/>
                      </a:cubicBezTo>
                      <a:cubicBezTo>
                        <a:pt x="0" y="4"/>
                        <a:pt x="1" y="6"/>
                        <a:pt x="3" y="6"/>
                      </a:cubicBezTo>
                      <a:lnTo>
                        <a:pt x="51" y="16"/>
                      </a:lnTo>
                      <a:lnTo>
                        <a:pt x="51" y="16"/>
                      </a:lnTo>
                      <a:cubicBezTo>
                        <a:pt x="53" y="16"/>
                        <a:pt x="54" y="15"/>
                        <a:pt x="54" y="13"/>
                      </a:cubicBezTo>
                      <a:cubicBezTo>
                        <a:pt x="54" y="12"/>
                        <a:pt x="53" y="10"/>
                        <a:pt x="52" y="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46"/>
                <p:cNvSpPr/>
                <p:nvPr/>
              </p:nvSpPr>
              <p:spPr>
                <a:xfrm>
                  <a:off x="4401000" y="2867040"/>
                  <a:ext cx="15840" cy="15840"/>
                </a:xfrm>
                <a:custGeom>
                  <a:avLst/>
                  <a:gdLst/>
                  <a:ahLst/>
                  <a:cxnLst/>
                  <a:rect l="l" t="t" r="r" b="b"/>
                  <a:pathLst>
                    <a:path w="44" h="44" extrusionOk="0">
                      <a:moveTo>
                        <a:pt x="39" y="25"/>
                      </a:moveTo>
                      <a:cubicBezTo>
                        <a:pt x="38" y="29"/>
                        <a:pt x="35" y="33"/>
                        <a:pt x="32" y="36"/>
                      </a:cubicBezTo>
                      <a:cubicBezTo>
                        <a:pt x="28" y="38"/>
                        <a:pt x="24" y="39"/>
                        <a:pt x="19" y="38"/>
                      </a:cubicBezTo>
                      <a:cubicBezTo>
                        <a:pt x="15" y="37"/>
                        <a:pt x="11" y="35"/>
                        <a:pt x="9" y="31"/>
                      </a:cubicBezTo>
                      <a:cubicBezTo>
                        <a:pt x="7" y="27"/>
                        <a:pt x="6" y="23"/>
                        <a:pt x="7" y="19"/>
                      </a:cubicBezTo>
                      <a:cubicBezTo>
                        <a:pt x="7" y="14"/>
                        <a:pt x="10" y="11"/>
                        <a:pt x="14" y="8"/>
                      </a:cubicBezTo>
                      <a:cubicBezTo>
                        <a:pt x="16" y="6"/>
                        <a:pt x="19" y="5"/>
                        <a:pt x="23" y="5"/>
                      </a:cubicBezTo>
                      <a:cubicBezTo>
                        <a:pt x="24" y="5"/>
                        <a:pt x="25" y="5"/>
                        <a:pt x="26" y="6"/>
                      </a:cubicBezTo>
                      <a:cubicBezTo>
                        <a:pt x="30" y="7"/>
                        <a:pt x="34" y="9"/>
                        <a:pt x="36" y="13"/>
                      </a:cubicBezTo>
                      <a:cubicBezTo>
                        <a:pt x="39" y="16"/>
                        <a:pt x="40" y="21"/>
                        <a:pt x="39" y="25"/>
                      </a:cubicBezTo>
                      <a:moveTo>
                        <a:pt x="27" y="0"/>
                      </a:moveTo>
                      <a:cubicBezTo>
                        <a:pt x="21" y="-1"/>
                        <a:pt x="15" y="0"/>
                        <a:pt x="10" y="3"/>
                      </a:cubicBezTo>
                      <a:cubicBezTo>
                        <a:pt x="5" y="7"/>
                        <a:pt x="2" y="12"/>
                        <a:pt x="1" y="17"/>
                      </a:cubicBezTo>
                      <a:cubicBezTo>
                        <a:pt x="0" y="23"/>
                        <a:pt x="1" y="29"/>
                        <a:pt x="4" y="34"/>
                      </a:cubicBezTo>
                      <a:cubicBezTo>
                        <a:pt x="7" y="39"/>
                        <a:pt x="13" y="42"/>
                        <a:pt x="18" y="44"/>
                      </a:cubicBezTo>
                      <a:cubicBezTo>
                        <a:pt x="20" y="44"/>
                        <a:pt x="21" y="44"/>
                        <a:pt x="23" y="44"/>
                      </a:cubicBezTo>
                      <a:cubicBezTo>
                        <a:pt x="27" y="44"/>
                        <a:pt x="31" y="43"/>
                        <a:pt x="35" y="40"/>
                      </a:cubicBezTo>
                      <a:cubicBezTo>
                        <a:pt x="40" y="37"/>
                        <a:pt x="43" y="32"/>
                        <a:pt x="44" y="26"/>
                      </a:cubicBezTo>
                      <a:cubicBezTo>
                        <a:pt x="46" y="20"/>
                        <a:pt x="44" y="14"/>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46"/>
                <p:cNvSpPr/>
                <p:nvPr/>
              </p:nvSpPr>
              <p:spPr>
                <a:xfrm>
                  <a:off x="4394880" y="2897280"/>
                  <a:ext cx="16200" cy="15840"/>
                </a:xfrm>
                <a:custGeom>
                  <a:avLst/>
                  <a:gdLst/>
                  <a:ahLst/>
                  <a:cxnLst/>
                  <a:rect l="l" t="t" r="r" b="b"/>
                  <a:pathLst>
                    <a:path w="45" h="44" extrusionOk="0">
                      <a:moveTo>
                        <a:pt x="39" y="25"/>
                      </a:moveTo>
                      <a:cubicBezTo>
                        <a:pt x="38" y="30"/>
                        <a:pt x="36" y="33"/>
                        <a:pt x="32" y="36"/>
                      </a:cubicBezTo>
                      <a:cubicBezTo>
                        <a:pt x="28" y="38"/>
                        <a:pt x="24" y="39"/>
                        <a:pt x="19" y="38"/>
                      </a:cubicBezTo>
                      <a:cubicBezTo>
                        <a:pt x="15" y="37"/>
                        <a:pt x="11" y="35"/>
                        <a:pt x="9" y="31"/>
                      </a:cubicBezTo>
                      <a:cubicBezTo>
                        <a:pt x="7" y="28"/>
                        <a:pt x="6" y="23"/>
                        <a:pt x="7" y="19"/>
                      </a:cubicBezTo>
                      <a:cubicBezTo>
                        <a:pt x="7" y="14"/>
                        <a:pt x="10" y="11"/>
                        <a:pt x="14" y="8"/>
                      </a:cubicBezTo>
                      <a:cubicBezTo>
                        <a:pt x="17" y="6"/>
                        <a:pt x="22" y="5"/>
                        <a:pt x="26" y="6"/>
                      </a:cubicBezTo>
                      <a:cubicBezTo>
                        <a:pt x="30" y="7"/>
                        <a:pt x="34" y="9"/>
                        <a:pt x="36" y="13"/>
                      </a:cubicBezTo>
                      <a:cubicBezTo>
                        <a:pt x="39" y="17"/>
                        <a:pt x="40" y="21"/>
                        <a:pt x="39" y="25"/>
                      </a:cubicBezTo>
                      <a:moveTo>
                        <a:pt x="27" y="0"/>
                      </a:moveTo>
                      <a:cubicBezTo>
                        <a:pt x="21" y="-1"/>
                        <a:pt x="15" y="0"/>
                        <a:pt x="10" y="4"/>
                      </a:cubicBezTo>
                      <a:cubicBezTo>
                        <a:pt x="6" y="7"/>
                        <a:pt x="2" y="12"/>
                        <a:pt x="1" y="18"/>
                      </a:cubicBezTo>
                      <a:cubicBezTo>
                        <a:pt x="0" y="23"/>
                        <a:pt x="1" y="29"/>
                        <a:pt x="4" y="34"/>
                      </a:cubicBezTo>
                      <a:cubicBezTo>
                        <a:pt x="8" y="39"/>
                        <a:pt x="13" y="43"/>
                        <a:pt x="18" y="44"/>
                      </a:cubicBezTo>
                      <a:cubicBezTo>
                        <a:pt x="20" y="44"/>
                        <a:pt x="21" y="44"/>
                        <a:pt x="23" y="44"/>
                      </a:cubicBezTo>
                      <a:cubicBezTo>
                        <a:pt x="27" y="44"/>
                        <a:pt x="31" y="43"/>
                        <a:pt x="35" y="41"/>
                      </a:cubicBezTo>
                      <a:cubicBezTo>
                        <a:pt x="40" y="37"/>
                        <a:pt x="43" y="32"/>
                        <a:pt x="44" y="26"/>
                      </a:cubicBezTo>
                      <a:cubicBezTo>
                        <a:pt x="46" y="21"/>
                        <a:pt x="45" y="15"/>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46"/>
                <p:cNvSpPr/>
                <p:nvPr/>
              </p:nvSpPr>
              <p:spPr>
                <a:xfrm>
                  <a:off x="4361760" y="2784240"/>
                  <a:ext cx="115560" cy="63720"/>
                </a:xfrm>
                <a:custGeom>
                  <a:avLst/>
                  <a:gdLst/>
                  <a:ahLst/>
                  <a:cxnLst/>
                  <a:rect l="l" t="t" r="r" b="b"/>
                  <a:pathLst>
                    <a:path w="321" h="177" extrusionOk="0">
                      <a:moveTo>
                        <a:pt x="229" y="21"/>
                      </a:moveTo>
                      <a:cubicBezTo>
                        <a:pt x="175" y="3"/>
                        <a:pt x="93" y="-12"/>
                        <a:pt x="42" y="12"/>
                      </a:cubicBezTo>
                      <a:cubicBezTo>
                        <a:pt x="13" y="26"/>
                        <a:pt x="6" y="59"/>
                        <a:pt x="1" y="89"/>
                      </a:cubicBezTo>
                      <a:cubicBezTo>
                        <a:pt x="-4" y="118"/>
                        <a:pt x="64" y="144"/>
                        <a:pt x="92" y="153"/>
                      </a:cubicBezTo>
                      <a:cubicBezTo>
                        <a:pt x="187" y="184"/>
                        <a:pt x="310" y="187"/>
                        <a:pt x="315" y="152"/>
                      </a:cubicBezTo>
                      <a:cubicBezTo>
                        <a:pt x="336" y="76"/>
                        <a:pt x="306" y="46"/>
                        <a:pt x="229" y="21"/>
                      </a:cubicBezTo>
                      <a:close/>
                    </a:path>
                  </a:pathLst>
                </a:custGeom>
                <a:solidFill>
                  <a:schemeClr val="lt2"/>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46"/>
                <p:cNvSpPr/>
                <p:nvPr/>
              </p:nvSpPr>
              <p:spPr>
                <a:xfrm>
                  <a:off x="4372920" y="2799000"/>
                  <a:ext cx="98640" cy="22320"/>
                </a:xfrm>
                <a:custGeom>
                  <a:avLst/>
                  <a:gdLst/>
                  <a:ahLst/>
                  <a:cxnLst/>
                  <a:rect l="l" t="t" r="r" b="b"/>
                  <a:pathLst>
                    <a:path w="274" h="62" extrusionOk="0">
                      <a:moveTo>
                        <a:pt x="4" y="0"/>
                      </a:moveTo>
                      <a:cubicBezTo>
                        <a:pt x="9" y="3"/>
                        <a:pt x="15" y="5"/>
                        <a:pt x="20" y="7"/>
                      </a:cubicBezTo>
                      <a:lnTo>
                        <a:pt x="36" y="14"/>
                      </a:lnTo>
                      <a:lnTo>
                        <a:pt x="52" y="20"/>
                      </a:lnTo>
                      <a:lnTo>
                        <a:pt x="68" y="26"/>
                      </a:lnTo>
                      <a:cubicBezTo>
                        <a:pt x="90" y="33"/>
                        <a:pt x="112" y="39"/>
                        <a:pt x="134" y="43"/>
                      </a:cubicBezTo>
                      <a:cubicBezTo>
                        <a:pt x="157" y="48"/>
                        <a:pt x="179" y="51"/>
                        <a:pt x="202" y="52"/>
                      </a:cubicBezTo>
                      <a:cubicBezTo>
                        <a:pt x="225" y="54"/>
                        <a:pt x="248" y="55"/>
                        <a:pt x="271" y="54"/>
                      </a:cubicBezTo>
                      <a:cubicBezTo>
                        <a:pt x="272" y="54"/>
                        <a:pt x="274" y="55"/>
                        <a:pt x="274" y="56"/>
                      </a:cubicBezTo>
                      <a:cubicBezTo>
                        <a:pt x="274" y="58"/>
                        <a:pt x="273" y="59"/>
                        <a:pt x="271" y="59"/>
                      </a:cubicBezTo>
                      <a:cubicBezTo>
                        <a:pt x="225" y="65"/>
                        <a:pt x="178" y="63"/>
                        <a:pt x="132" y="54"/>
                      </a:cubicBezTo>
                      <a:cubicBezTo>
                        <a:pt x="109" y="49"/>
                        <a:pt x="87" y="43"/>
                        <a:pt x="65" y="35"/>
                      </a:cubicBezTo>
                      <a:lnTo>
                        <a:pt x="49" y="28"/>
                      </a:lnTo>
                      <a:lnTo>
                        <a:pt x="33" y="21"/>
                      </a:lnTo>
                      <a:lnTo>
                        <a:pt x="17" y="13"/>
                      </a:lnTo>
                      <a:cubicBezTo>
                        <a:pt x="12" y="11"/>
                        <a:pt x="7" y="8"/>
                        <a:pt x="2" y="5"/>
                      </a:cubicBezTo>
                      <a:cubicBezTo>
                        <a:pt x="0" y="4"/>
                        <a:pt x="0" y="3"/>
                        <a:pt x="1" y="1"/>
                      </a:cubicBezTo>
                      <a:cubicBezTo>
                        <a:pt x="1" y="0"/>
                        <a:pt x="3" y="0"/>
                        <a:pt x="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46"/>
                <p:cNvSpPr/>
                <p:nvPr/>
              </p:nvSpPr>
              <p:spPr>
                <a:xfrm>
                  <a:off x="4388760" y="2792880"/>
                  <a:ext cx="52920" cy="10080"/>
                </a:xfrm>
                <a:custGeom>
                  <a:avLst/>
                  <a:gdLst/>
                  <a:ahLst/>
                  <a:cxnLst/>
                  <a:rect l="l" t="t" r="r" b="b"/>
                  <a:pathLst>
                    <a:path w="147" h="28" extrusionOk="0">
                      <a:moveTo>
                        <a:pt x="2" y="9"/>
                      </a:moveTo>
                      <a:cubicBezTo>
                        <a:pt x="14" y="4"/>
                        <a:pt x="26" y="1"/>
                        <a:pt x="38" y="0"/>
                      </a:cubicBezTo>
                      <a:cubicBezTo>
                        <a:pt x="51" y="-1"/>
                        <a:pt x="63" y="0"/>
                        <a:pt x="75" y="1"/>
                      </a:cubicBezTo>
                      <a:cubicBezTo>
                        <a:pt x="88" y="3"/>
                        <a:pt x="100" y="6"/>
                        <a:pt x="111" y="9"/>
                      </a:cubicBezTo>
                      <a:cubicBezTo>
                        <a:pt x="123" y="13"/>
                        <a:pt x="134" y="17"/>
                        <a:pt x="145" y="23"/>
                      </a:cubicBezTo>
                      <a:cubicBezTo>
                        <a:pt x="147" y="24"/>
                        <a:pt x="147" y="25"/>
                        <a:pt x="147" y="27"/>
                      </a:cubicBezTo>
                      <a:cubicBezTo>
                        <a:pt x="146" y="28"/>
                        <a:pt x="145" y="28"/>
                        <a:pt x="143" y="28"/>
                      </a:cubicBezTo>
                      <a:cubicBezTo>
                        <a:pt x="132" y="25"/>
                        <a:pt x="120" y="22"/>
                        <a:pt x="109" y="19"/>
                      </a:cubicBezTo>
                      <a:cubicBezTo>
                        <a:pt x="97" y="16"/>
                        <a:pt x="86" y="14"/>
                        <a:pt x="74" y="12"/>
                      </a:cubicBezTo>
                      <a:cubicBezTo>
                        <a:pt x="62" y="11"/>
                        <a:pt x="50" y="10"/>
                        <a:pt x="39" y="10"/>
                      </a:cubicBezTo>
                      <a:cubicBezTo>
                        <a:pt x="27" y="10"/>
                        <a:pt x="15" y="11"/>
                        <a:pt x="4" y="14"/>
                      </a:cubicBezTo>
                      <a:lnTo>
                        <a:pt x="4" y="14"/>
                      </a:lnTo>
                      <a:cubicBezTo>
                        <a:pt x="2" y="14"/>
                        <a:pt x="1" y="13"/>
                        <a:pt x="1" y="12"/>
                      </a:cubicBezTo>
                      <a:cubicBezTo>
                        <a:pt x="0" y="11"/>
                        <a:pt x="1" y="9"/>
                        <a:pt x="2"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46"/>
                <p:cNvSpPr/>
                <p:nvPr/>
              </p:nvSpPr>
              <p:spPr>
                <a:xfrm>
                  <a:off x="4360680" y="2782800"/>
                  <a:ext cx="117720" cy="66240"/>
                </a:xfrm>
                <a:custGeom>
                  <a:avLst/>
                  <a:gdLst/>
                  <a:ahLst/>
                  <a:cxnLst/>
                  <a:rect l="l" t="t" r="r" b="b"/>
                  <a:pathLst>
                    <a:path w="327" h="184" extrusionOk="0">
                      <a:moveTo>
                        <a:pt x="114" y="6"/>
                      </a:moveTo>
                      <a:cubicBezTo>
                        <a:pt x="84" y="6"/>
                        <a:pt x="62" y="11"/>
                        <a:pt x="47" y="18"/>
                      </a:cubicBezTo>
                      <a:cubicBezTo>
                        <a:pt x="18" y="33"/>
                        <a:pt x="12" y="68"/>
                        <a:pt x="7" y="93"/>
                      </a:cubicBezTo>
                      <a:cubicBezTo>
                        <a:pt x="3" y="116"/>
                        <a:pt x="50" y="139"/>
                        <a:pt x="96" y="154"/>
                      </a:cubicBezTo>
                      <a:cubicBezTo>
                        <a:pt x="176" y="180"/>
                        <a:pt x="276" y="186"/>
                        <a:pt x="306" y="167"/>
                      </a:cubicBezTo>
                      <a:cubicBezTo>
                        <a:pt x="311" y="164"/>
                        <a:pt x="314" y="160"/>
                        <a:pt x="315" y="156"/>
                      </a:cubicBezTo>
                      <a:lnTo>
                        <a:pt x="315" y="155"/>
                      </a:lnTo>
                      <a:cubicBezTo>
                        <a:pt x="336" y="78"/>
                        <a:pt x="303" y="52"/>
                        <a:pt x="231" y="27"/>
                      </a:cubicBezTo>
                      <a:cubicBezTo>
                        <a:pt x="185" y="12"/>
                        <a:pt x="145" y="6"/>
                        <a:pt x="114" y="6"/>
                      </a:cubicBezTo>
                      <a:moveTo>
                        <a:pt x="242" y="184"/>
                      </a:moveTo>
                      <a:cubicBezTo>
                        <a:pt x="199" y="184"/>
                        <a:pt x="143" y="176"/>
                        <a:pt x="94" y="160"/>
                      </a:cubicBezTo>
                      <a:cubicBezTo>
                        <a:pt x="64" y="150"/>
                        <a:pt x="-5" y="124"/>
                        <a:pt x="1" y="92"/>
                      </a:cubicBezTo>
                      <a:cubicBezTo>
                        <a:pt x="6" y="66"/>
                        <a:pt x="13" y="29"/>
                        <a:pt x="44" y="13"/>
                      </a:cubicBezTo>
                      <a:cubicBezTo>
                        <a:pt x="93" y="-10"/>
                        <a:pt x="174" y="2"/>
                        <a:pt x="232" y="22"/>
                      </a:cubicBezTo>
                      <a:cubicBezTo>
                        <a:pt x="307" y="47"/>
                        <a:pt x="343" y="76"/>
                        <a:pt x="321" y="157"/>
                      </a:cubicBezTo>
                      <a:cubicBezTo>
                        <a:pt x="320" y="163"/>
                        <a:pt x="316" y="168"/>
                        <a:pt x="309" y="172"/>
                      </a:cubicBezTo>
                      <a:cubicBezTo>
                        <a:pt x="296" y="180"/>
                        <a:pt x="272" y="184"/>
                        <a:pt x="242" y="184"/>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0" name="Google Shape;1120;p46"/>
            <p:cNvGrpSpPr/>
            <p:nvPr/>
          </p:nvGrpSpPr>
          <p:grpSpPr>
            <a:xfrm>
              <a:off x="1096809" y="1872739"/>
              <a:ext cx="1265709" cy="1830396"/>
              <a:chOff x="640640" y="2154062"/>
              <a:chExt cx="1035514" cy="1497501"/>
            </a:xfrm>
          </p:grpSpPr>
          <p:sp>
            <p:nvSpPr>
              <p:cNvPr id="1121" name="Google Shape;1121;p46"/>
              <p:cNvSpPr/>
              <p:nvPr/>
            </p:nvSpPr>
            <p:spPr>
              <a:xfrm>
                <a:off x="641763" y="2154083"/>
                <a:ext cx="1033278" cy="1497481"/>
              </a:xfrm>
              <a:custGeom>
                <a:avLst/>
                <a:gdLst/>
                <a:ahLst/>
                <a:cxnLst/>
                <a:rect l="l" t="t" r="r" b="b"/>
                <a:pathLst>
                  <a:path w="463" h="671" extrusionOk="0">
                    <a:moveTo>
                      <a:pt x="447" y="599"/>
                    </a:moveTo>
                    <a:cubicBezTo>
                      <a:pt x="447" y="598"/>
                      <a:pt x="448" y="598"/>
                      <a:pt x="448" y="597"/>
                    </a:cubicBezTo>
                    <a:cubicBezTo>
                      <a:pt x="449" y="596"/>
                      <a:pt x="450" y="594"/>
                      <a:pt x="451" y="593"/>
                    </a:cubicBezTo>
                    <a:cubicBezTo>
                      <a:pt x="451" y="592"/>
                      <a:pt x="452" y="592"/>
                      <a:pt x="452" y="591"/>
                    </a:cubicBezTo>
                    <a:cubicBezTo>
                      <a:pt x="453" y="590"/>
                      <a:pt x="453" y="588"/>
                      <a:pt x="454" y="587"/>
                    </a:cubicBezTo>
                    <a:cubicBezTo>
                      <a:pt x="455" y="586"/>
                      <a:pt x="455" y="585"/>
                      <a:pt x="455" y="584"/>
                    </a:cubicBezTo>
                    <a:cubicBezTo>
                      <a:pt x="456" y="584"/>
                      <a:pt x="456" y="583"/>
                      <a:pt x="457" y="582"/>
                    </a:cubicBezTo>
                    <a:cubicBezTo>
                      <a:pt x="458" y="579"/>
                      <a:pt x="459" y="575"/>
                      <a:pt x="460" y="572"/>
                    </a:cubicBezTo>
                    <a:lnTo>
                      <a:pt x="460" y="572"/>
                    </a:lnTo>
                    <a:cubicBezTo>
                      <a:pt x="461" y="570"/>
                      <a:pt x="461" y="569"/>
                      <a:pt x="461" y="567"/>
                    </a:cubicBezTo>
                    <a:cubicBezTo>
                      <a:pt x="461" y="566"/>
                      <a:pt x="462" y="566"/>
                      <a:pt x="462" y="565"/>
                    </a:cubicBezTo>
                    <a:lnTo>
                      <a:pt x="462" y="565"/>
                    </a:lnTo>
                    <a:cubicBezTo>
                      <a:pt x="462" y="563"/>
                      <a:pt x="462" y="561"/>
                      <a:pt x="463" y="559"/>
                    </a:cubicBezTo>
                    <a:cubicBezTo>
                      <a:pt x="463" y="558"/>
                      <a:pt x="463" y="557"/>
                      <a:pt x="463" y="556"/>
                    </a:cubicBezTo>
                    <a:cubicBezTo>
                      <a:pt x="463" y="555"/>
                      <a:pt x="463" y="554"/>
                      <a:pt x="463" y="552"/>
                    </a:cubicBezTo>
                    <a:cubicBezTo>
                      <a:pt x="463" y="551"/>
                      <a:pt x="463" y="549"/>
                      <a:pt x="463" y="548"/>
                    </a:cubicBezTo>
                    <a:lnTo>
                      <a:pt x="463" y="548"/>
                    </a:lnTo>
                    <a:cubicBezTo>
                      <a:pt x="463" y="546"/>
                      <a:pt x="463" y="545"/>
                      <a:pt x="463" y="544"/>
                    </a:cubicBezTo>
                    <a:cubicBezTo>
                      <a:pt x="463" y="543"/>
                      <a:pt x="463" y="541"/>
                      <a:pt x="463" y="540"/>
                    </a:cubicBezTo>
                    <a:cubicBezTo>
                      <a:pt x="463" y="538"/>
                      <a:pt x="463" y="535"/>
                      <a:pt x="462" y="533"/>
                    </a:cubicBezTo>
                    <a:lnTo>
                      <a:pt x="414" y="263"/>
                    </a:lnTo>
                    <a:lnTo>
                      <a:pt x="414" y="263"/>
                    </a:lnTo>
                    <a:lnTo>
                      <a:pt x="372" y="22"/>
                    </a:lnTo>
                    <a:cubicBezTo>
                      <a:pt x="370" y="15"/>
                      <a:pt x="366" y="9"/>
                      <a:pt x="360" y="5"/>
                    </a:cubicBezTo>
                    <a:cubicBezTo>
                      <a:pt x="355" y="1"/>
                      <a:pt x="347" y="-1"/>
                      <a:pt x="340" y="0"/>
                    </a:cubicBezTo>
                    <a:lnTo>
                      <a:pt x="22" y="57"/>
                    </a:lnTo>
                    <a:cubicBezTo>
                      <a:pt x="15" y="58"/>
                      <a:pt x="9" y="62"/>
                      <a:pt x="5" y="68"/>
                    </a:cubicBezTo>
                    <a:cubicBezTo>
                      <a:pt x="0" y="74"/>
                      <a:pt x="-1" y="81"/>
                      <a:pt x="0" y="88"/>
                    </a:cubicBezTo>
                    <a:lnTo>
                      <a:pt x="91" y="598"/>
                    </a:lnTo>
                    <a:cubicBezTo>
                      <a:pt x="98" y="641"/>
                      <a:pt x="135" y="671"/>
                      <a:pt x="177" y="671"/>
                    </a:cubicBezTo>
                    <a:cubicBezTo>
                      <a:pt x="182" y="671"/>
                      <a:pt x="187" y="670"/>
                      <a:pt x="192" y="669"/>
                    </a:cubicBezTo>
                    <a:lnTo>
                      <a:pt x="391" y="634"/>
                    </a:lnTo>
                    <a:cubicBezTo>
                      <a:pt x="394" y="634"/>
                      <a:pt x="396" y="633"/>
                      <a:pt x="398" y="632"/>
                    </a:cubicBezTo>
                    <a:cubicBezTo>
                      <a:pt x="399" y="632"/>
                      <a:pt x="400" y="632"/>
                      <a:pt x="400" y="632"/>
                    </a:cubicBezTo>
                    <a:cubicBezTo>
                      <a:pt x="402" y="631"/>
                      <a:pt x="404" y="631"/>
                      <a:pt x="405" y="630"/>
                    </a:cubicBezTo>
                    <a:cubicBezTo>
                      <a:pt x="406" y="630"/>
                      <a:pt x="407" y="630"/>
                      <a:pt x="408" y="629"/>
                    </a:cubicBezTo>
                    <a:cubicBezTo>
                      <a:pt x="409" y="629"/>
                      <a:pt x="411" y="628"/>
                      <a:pt x="412" y="627"/>
                    </a:cubicBezTo>
                    <a:cubicBezTo>
                      <a:pt x="413" y="627"/>
                      <a:pt x="414" y="627"/>
                      <a:pt x="414" y="627"/>
                    </a:cubicBezTo>
                    <a:cubicBezTo>
                      <a:pt x="416" y="626"/>
                      <a:pt x="418" y="625"/>
                      <a:pt x="420" y="624"/>
                    </a:cubicBezTo>
                    <a:lnTo>
                      <a:pt x="420" y="623"/>
                    </a:lnTo>
                    <a:cubicBezTo>
                      <a:pt x="429" y="618"/>
                      <a:pt x="437" y="612"/>
                      <a:pt x="443" y="604"/>
                    </a:cubicBezTo>
                    <a:lnTo>
                      <a:pt x="443" y="604"/>
                    </a:lnTo>
                    <a:cubicBezTo>
                      <a:pt x="445" y="602"/>
                      <a:pt x="446" y="600"/>
                      <a:pt x="447" y="5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22" name="Google Shape;1122;p46"/>
              <p:cNvGrpSpPr/>
              <p:nvPr/>
            </p:nvGrpSpPr>
            <p:grpSpPr>
              <a:xfrm>
                <a:off x="640640" y="2154062"/>
                <a:ext cx="1035514" cy="1497479"/>
                <a:chOff x="3880440" y="2807280"/>
                <a:chExt cx="167040" cy="241560"/>
              </a:xfrm>
            </p:grpSpPr>
            <p:sp>
              <p:nvSpPr>
                <p:cNvPr id="1123" name="Google Shape;1123;p46"/>
                <p:cNvSpPr/>
                <p:nvPr/>
              </p:nvSpPr>
              <p:spPr>
                <a:xfrm>
                  <a:off x="3881160" y="2808360"/>
                  <a:ext cx="165240" cy="239400"/>
                </a:xfrm>
                <a:custGeom>
                  <a:avLst/>
                  <a:gdLst/>
                  <a:ahLst/>
                  <a:cxnLst/>
                  <a:rect l="l" t="t" r="r" b="b"/>
                  <a:pathLst>
                    <a:path w="459" h="665" extrusionOk="0">
                      <a:moveTo>
                        <a:pt x="367" y="20"/>
                      </a:moveTo>
                      <a:lnTo>
                        <a:pt x="458" y="530"/>
                      </a:lnTo>
                      <a:cubicBezTo>
                        <a:pt x="459" y="535"/>
                        <a:pt x="459" y="540"/>
                        <a:pt x="459" y="545"/>
                      </a:cubicBezTo>
                      <a:cubicBezTo>
                        <a:pt x="459" y="585"/>
                        <a:pt x="430" y="621"/>
                        <a:pt x="389" y="628"/>
                      </a:cubicBezTo>
                      <a:lnTo>
                        <a:pt x="190" y="664"/>
                      </a:lnTo>
                      <a:cubicBezTo>
                        <a:pt x="144" y="672"/>
                        <a:pt x="100" y="641"/>
                        <a:pt x="92" y="595"/>
                      </a:cubicBezTo>
                      <a:lnTo>
                        <a:pt x="1" y="84"/>
                      </a:lnTo>
                      <a:cubicBezTo>
                        <a:pt x="-1" y="71"/>
                        <a:pt x="8" y="59"/>
                        <a:pt x="21" y="56"/>
                      </a:cubicBezTo>
                      <a:lnTo>
                        <a:pt x="339" y="0"/>
                      </a:lnTo>
                      <a:cubicBezTo>
                        <a:pt x="352" y="-2"/>
                        <a:pt x="365" y="6"/>
                        <a:pt x="367" y="2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46"/>
                <p:cNvSpPr/>
                <p:nvPr/>
              </p:nvSpPr>
              <p:spPr>
                <a:xfrm>
                  <a:off x="3881160" y="2828520"/>
                  <a:ext cx="164520" cy="219240"/>
                </a:xfrm>
                <a:custGeom>
                  <a:avLst/>
                  <a:gdLst/>
                  <a:ahLst/>
                  <a:cxnLst/>
                  <a:rect l="l" t="t" r="r" b="b"/>
                  <a:pathLst>
                    <a:path w="457" h="609" extrusionOk="0">
                      <a:moveTo>
                        <a:pt x="457" y="506"/>
                      </a:moveTo>
                      <a:cubicBezTo>
                        <a:pt x="451" y="539"/>
                        <a:pt x="424" y="566"/>
                        <a:pt x="389" y="572"/>
                      </a:cubicBezTo>
                      <a:lnTo>
                        <a:pt x="190" y="608"/>
                      </a:lnTo>
                      <a:cubicBezTo>
                        <a:pt x="144" y="616"/>
                        <a:pt x="100" y="585"/>
                        <a:pt x="92" y="539"/>
                      </a:cubicBezTo>
                      <a:lnTo>
                        <a:pt x="1" y="28"/>
                      </a:lnTo>
                      <a:cubicBezTo>
                        <a:pt x="-1" y="15"/>
                        <a:pt x="8" y="3"/>
                        <a:pt x="21" y="1"/>
                      </a:cubicBezTo>
                      <a:cubicBezTo>
                        <a:pt x="30" y="-1"/>
                        <a:pt x="39" y="1"/>
                        <a:pt x="46" y="6"/>
                      </a:cubicBezTo>
                      <a:cubicBezTo>
                        <a:pt x="54" y="11"/>
                        <a:pt x="59" y="19"/>
                        <a:pt x="61" y="28"/>
                      </a:cubicBezTo>
                      <a:lnTo>
                        <a:pt x="148" y="520"/>
                      </a:lnTo>
                      <a:cubicBezTo>
                        <a:pt x="150" y="532"/>
                        <a:pt x="162" y="541"/>
                        <a:pt x="175" y="539"/>
                      </a:cubicBezTo>
                      <a:lnTo>
                        <a:pt x="415" y="496"/>
                      </a:lnTo>
                      <a:cubicBezTo>
                        <a:pt x="428" y="494"/>
                        <a:pt x="443" y="498"/>
                        <a:pt x="457" y="50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46"/>
                <p:cNvSpPr/>
                <p:nvPr/>
              </p:nvSpPr>
              <p:spPr>
                <a:xfrm>
                  <a:off x="3880440" y="2807280"/>
                  <a:ext cx="167040" cy="241560"/>
                </a:xfrm>
                <a:custGeom>
                  <a:avLst/>
                  <a:gdLst/>
                  <a:ahLst/>
                  <a:cxnLst/>
                  <a:rect l="l" t="t" r="r" b="b"/>
                  <a:pathLst>
                    <a:path w="464" h="671" extrusionOk="0">
                      <a:moveTo>
                        <a:pt x="346" y="6"/>
                      </a:moveTo>
                      <a:cubicBezTo>
                        <a:pt x="344" y="6"/>
                        <a:pt x="343" y="6"/>
                        <a:pt x="342" y="6"/>
                      </a:cubicBezTo>
                      <a:lnTo>
                        <a:pt x="23" y="62"/>
                      </a:lnTo>
                      <a:cubicBezTo>
                        <a:pt x="18" y="63"/>
                        <a:pt x="13" y="66"/>
                        <a:pt x="10" y="71"/>
                      </a:cubicBezTo>
                      <a:cubicBezTo>
                        <a:pt x="6" y="76"/>
                        <a:pt x="5" y="81"/>
                        <a:pt x="6" y="87"/>
                      </a:cubicBezTo>
                      <a:lnTo>
                        <a:pt x="97" y="597"/>
                      </a:lnTo>
                      <a:cubicBezTo>
                        <a:pt x="105" y="642"/>
                        <a:pt x="147" y="672"/>
                        <a:pt x="192" y="664"/>
                      </a:cubicBezTo>
                      <a:lnTo>
                        <a:pt x="390" y="629"/>
                      </a:lnTo>
                      <a:cubicBezTo>
                        <a:pt x="430" y="622"/>
                        <a:pt x="458" y="588"/>
                        <a:pt x="458" y="548"/>
                      </a:cubicBezTo>
                      <a:cubicBezTo>
                        <a:pt x="458" y="543"/>
                        <a:pt x="458" y="538"/>
                        <a:pt x="457" y="534"/>
                      </a:cubicBezTo>
                      <a:lnTo>
                        <a:pt x="366" y="23"/>
                      </a:lnTo>
                      <a:cubicBezTo>
                        <a:pt x="365" y="17"/>
                        <a:pt x="362" y="13"/>
                        <a:pt x="358" y="9"/>
                      </a:cubicBezTo>
                      <a:cubicBezTo>
                        <a:pt x="354" y="7"/>
                        <a:pt x="350" y="6"/>
                        <a:pt x="346" y="6"/>
                      </a:cubicBezTo>
                      <a:moveTo>
                        <a:pt x="177" y="671"/>
                      </a:moveTo>
                      <a:cubicBezTo>
                        <a:pt x="136" y="671"/>
                        <a:pt x="99" y="641"/>
                        <a:pt x="91" y="598"/>
                      </a:cubicBezTo>
                      <a:lnTo>
                        <a:pt x="1" y="88"/>
                      </a:lnTo>
                      <a:cubicBezTo>
                        <a:pt x="-1" y="81"/>
                        <a:pt x="1" y="74"/>
                        <a:pt x="5" y="68"/>
                      </a:cubicBezTo>
                      <a:cubicBezTo>
                        <a:pt x="9" y="62"/>
                        <a:pt x="15" y="58"/>
                        <a:pt x="22" y="57"/>
                      </a:cubicBezTo>
                      <a:lnTo>
                        <a:pt x="341" y="0"/>
                      </a:lnTo>
                      <a:cubicBezTo>
                        <a:pt x="348" y="-1"/>
                        <a:pt x="355" y="1"/>
                        <a:pt x="361" y="5"/>
                      </a:cubicBezTo>
                      <a:cubicBezTo>
                        <a:pt x="367" y="9"/>
                        <a:pt x="371" y="15"/>
                        <a:pt x="372" y="22"/>
                      </a:cubicBezTo>
                      <a:lnTo>
                        <a:pt x="462" y="533"/>
                      </a:lnTo>
                      <a:cubicBezTo>
                        <a:pt x="463" y="537"/>
                        <a:pt x="464" y="543"/>
                        <a:pt x="464" y="548"/>
                      </a:cubicBezTo>
                      <a:cubicBezTo>
                        <a:pt x="464" y="590"/>
                        <a:pt x="434" y="627"/>
                        <a:pt x="391" y="634"/>
                      </a:cubicBezTo>
                      <a:lnTo>
                        <a:pt x="193" y="669"/>
                      </a:lnTo>
                      <a:cubicBezTo>
                        <a:pt x="187" y="670"/>
                        <a:pt x="182" y="671"/>
                        <a:pt x="177" y="67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46"/>
                <p:cNvSpPr/>
                <p:nvPr/>
              </p:nvSpPr>
              <p:spPr>
                <a:xfrm>
                  <a:off x="3897000" y="2902320"/>
                  <a:ext cx="149400" cy="145440"/>
                </a:xfrm>
                <a:custGeom>
                  <a:avLst/>
                  <a:gdLst/>
                  <a:ahLst/>
                  <a:cxnLst/>
                  <a:rect l="l" t="t" r="r" b="b"/>
                  <a:pathLst>
                    <a:path w="415" h="404" extrusionOk="0">
                      <a:moveTo>
                        <a:pt x="366" y="0"/>
                      </a:moveTo>
                      <a:lnTo>
                        <a:pt x="414" y="269"/>
                      </a:lnTo>
                      <a:cubicBezTo>
                        <a:pt x="416" y="280"/>
                        <a:pt x="415" y="291"/>
                        <a:pt x="413" y="301"/>
                      </a:cubicBezTo>
                      <a:cubicBezTo>
                        <a:pt x="407" y="334"/>
                        <a:pt x="380" y="361"/>
                        <a:pt x="345" y="367"/>
                      </a:cubicBezTo>
                      <a:lnTo>
                        <a:pt x="146" y="403"/>
                      </a:lnTo>
                      <a:cubicBezTo>
                        <a:pt x="100" y="411"/>
                        <a:pt x="56" y="380"/>
                        <a:pt x="48" y="334"/>
                      </a:cubicBezTo>
                      <a:lnTo>
                        <a:pt x="0" y="65"/>
                      </a:lnTo>
                      <a:lnTo>
                        <a:pt x="366"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46"/>
                <p:cNvSpPr/>
                <p:nvPr/>
              </p:nvSpPr>
              <p:spPr>
                <a:xfrm>
                  <a:off x="3897000" y="2921760"/>
                  <a:ext cx="148680" cy="126000"/>
                </a:xfrm>
                <a:custGeom>
                  <a:avLst/>
                  <a:gdLst/>
                  <a:ahLst/>
                  <a:cxnLst/>
                  <a:rect l="l" t="t" r="r" b="b"/>
                  <a:pathLst>
                    <a:path w="413" h="350" extrusionOk="0">
                      <a:moveTo>
                        <a:pt x="413" y="247"/>
                      </a:moveTo>
                      <a:cubicBezTo>
                        <a:pt x="407" y="280"/>
                        <a:pt x="380" y="307"/>
                        <a:pt x="345" y="313"/>
                      </a:cubicBezTo>
                      <a:lnTo>
                        <a:pt x="146" y="349"/>
                      </a:lnTo>
                      <a:cubicBezTo>
                        <a:pt x="100" y="357"/>
                        <a:pt x="56" y="326"/>
                        <a:pt x="48" y="280"/>
                      </a:cubicBezTo>
                      <a:lnTo>
                        <a:pt x="0" y="11"/>
                      </a:lnTo>
                      <a:lnTo>
                        <a:pt x="58" y="0"/>
                      </a:lnTo>
                      <a:lnTo>
                        <a:pt x="104" y="261"/>
                      </a:lnTo>
                      <a:cubicBezTo>
                        <a:pt x="106" y="273"/>
                        <a:pt x="118" y="282"/>
                        <a:pt x="131" y="280"/>
                      </a:cubicBezTo>
                      <a:lnTo>
                        <a:pt x="371" y="237"/>
                      </a:lnTo>
                      <a:cubicBezTo>
                        <a:pt x="384" y="235"/>
                        <a:pt x="399" y="239"/>
                        <a:pt x="413" y="24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46"/>
                <p:cNvSpPr/>
                <p:nvPr/>
              </p:nvSpPr>
              <p:spPr>
                <a:xfrm>
                  <a:off x="3895920" y="2901240"/>
                  <a:ext cx="151200" cy="147600"/>
                </a:xfrm>
                <a:custGeom>
                  <a:avLst/>
                  <a:gdLst/>
                  <a:ahLst/>
                  <a:cxnLst/>
                  <a:rect l="l" t="t" r="r" b="b"/>
                  <a:pathLst>
                    <a:path w="420" h="410" extrusionOk="0">
                      <a:moveTo>
                        <a:pt x="6" y="70"/>
                      </a:moveTo>
                      <a:lnTo>
                        <a:pt x="54" y="336"/>
                      </a:lnTo>
                      <a:cubicBezTo>
                        <a:pt x="62" y="381"/>
                        <a:pt x="104" y="411"/>
                        <a:pt x="149" y="403"/>
                      </a:cubicBezTo>
                      <a:lnTo>
                        <a:pt x="347" y="367"/>
                      </a:lnTo>
                      <a:cubicBezTo>
                        <a:pt x="381" y="362"/>
                        <a:pt x="407" y="336"/>
                        <a:pt x="413" y="303"/>
                      </a:cubicBezTo>
                      <a:cubicBezTo>
                        <a:pt x="416" y="293"/>
                        <a:pt x="416" y="283"/>
                        <a:pt x="414" y="273"/>
                      </a:cubicBezTo>
                      <a:lnTo>
                        <a:pt x="367" y="6"/>
                      </a:lnTo>
                      <a:lnTo>
                        <a:pt x="6" y="70"/>
                      </a:lnTo>
                      <a:moveTo>
                        <a:pt x="134" y="410"/>
                      </a:moveTo>
                      <a:cubicBezTo>
                        <a:pt x="93" y="410"/>
                        <a:pt x="56" y="380"/>
                        <a:pt x="48" y="337"/>
                      </a:cubicBezTo>
                      <a:lnTo>
                        <a:pt x="0" y="68"/>
                      </a:lnTo>
                      <a:cubicBezTo>
                        <a:pt x="0" y="67"/>
                        <a:pt x="1" y="65"/>
                        <a:pt x="3" y="65"/>
                      </a:cubicBezTo>
                      <a:lnTo>
                        <a:pt x="368" y="0"/>
                      </a:lnTo>
                      <a:cubicBezTo>
                        <a:pt x="369" y="0"/>
                        <a:pt x="370" y="0"/>
                        <a:pt x="371" y="0"/>
                      </a:cubicBezTo>
                      <a:cubicBezTo>
                        <a:pt x="371" y="1"/>
                        <a:pt x="372" y="1"/>
                        <a:pt x="372" y="2"/>
                      </a:cubicBezTo>
                      <a:lnTo>
                        <a:pt x="419" y="272"/>
                      </a:lnTo>
                      <a:cubicBezTo>
                        <a:pt x="421" y="282"/>
                        <a:pt x="421" y="293"/>
                        <a:pt x="419" y="304"/>
                      </a:cubicBezTo>
                      <a:cubicBezTo>
                        <a:pt x="412" y="340"/>
                        <a:pt x="384" y="367"/>
                        <a:pt x="348" y="373"/>
                      </a:cubicBezTo>
                      <a:lnTo>
                        <a:pt x="150" y="408"/>
                      </a:lnTo>
                      <a:cubicBezTo>
                        <a:pt x="144" y="409"/>
                        <a:pt x="139" y="410"/>
                        <a:pt x="134" y="4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46"/>
                <p:cNvSpPr/>
                <p:nvPr/>
              </p:nvSpPr>
              <p:spPr>
                <a:xfrm>
                  <a:off x="3895200" y="2822400"/>
                  <a:ext cx="118440" cy="87480"/>
                </a:xfrm>
                <a:custGeom>
                  <a:avLst/>
                  <a:gdLst/>
                  <a:ahLst/>
                  <a:cxnLst/>
                  <a:rect l="l" t="t" r="r" b="b"/>
                  <a:pathLst>
                    <a:path w="329" h="243" extrusionOk="0">
                      <a:moveTo>
                        <a:pt x="300" y="14"/>
                      </a:moveTo>
                      <a:lnTo>
                        <a:pt x="329" y="176"/>
                      </a:lnTo>
                      <a:cubicBezTo>
                        <a:pt x="330" y="185"/>
                        <a:pt x="324" y="194"/>
                        <a:pt x="315" y="195"/>
                      </a:cubicBezTo>
                      <a:lnTo>
                        <a:pt x="48" y="243"/>
                      </a:lnTo>
                      <a:cubicBezTo>
                        <a:pt x="41" y="244"/>
                        <a:pt x="34" y="240"/>
                        <a:pt x="31" y="233"/>
                      </a:cubicBezTo>
                      <a:cubicBezTo>
                        <a:pt x="30" y="232"/>
                        <a:pt x="30" y="231"/>
                        <a:pt x="29" y="229"/>
                      </a:cubicBezTo>
                      <a:lnTo>
                        <a:pt x="0" y="67"/>
                      </a:lnTo>
                      <a:cubicBezTo>
                        <a:pt x="-1" y="58"/>
                        <a:pt x="5" y="50"/>
                        <a:pt x="14" y="48"/>
                      </a:cubicBezTo>
                      <a:lnTo>
                        <a:pt x="281" y="1"/>
                      </a:lnTo>
                      <a:cubicBezTo>
                        <a:pt x="283" y="0"/>
                        <a:pt x="285" y="0"/>
                        <a:pt x="286" y="1"/>
                      </a:cubicBezTo>
                      <a:cubicBezTo>
                        <a:pt x="293" y="2"/>
                        <a:pt x="299" y="7"/>
                        <a:pt x="300" y="14"/>
                      </a:cubicBezTo>
                      <a:close/>
                    </a:path>
                  </a:pathLst>
                </a:custGeom>
                <a:solidFill>
                  <a:schemeClr val="accent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46"/>
                <p:cNvSpPr/>
                <p:nvPr/>
              </p:nvSpPr>
              <p:spPr>
                <a:xfrm>
                  <a:off x="3895200" y="2839680"/>
                  <a:ext cx="118440" cy="70200"/>
                </a:xfrm>
                <a:custGeom>
                  <a:avLst/>
                  <a:gdLst/>
                  <a:ahLst/>
                  <a:cxnLst/>
                  <a:rect l="l" t="t" r="r" b="b"/>
                  <a:pathLst>
                    <a:path w="329" h="195" extrusionOk="0">
                      <a:moveTo>
                        <a:pt x="305" y="111"/>
                      </a:moveTo>
                      <a:cubicBezTo>
                        <a:pt x="316" y="109"/>
                        <a:pt x="327" y="117"/>
                        <a:pt x="329" y="128"/>
                      </a:cubicBezTo>
                      <a:cubicBezTo>
                        <a:pt x="330" y="137"/>
                        <a:pt x="324" y="146"/>
                        <a:pt x="315" y="147"/>
                      </a:cubicBezTo>
                      <a:lnTo>
                        <a:pt x="48" y="195"/>
                      </a:lnTo>
                      <a:cubicBezTo>
                        <a:pt x="39" y="196"/>
                        <a:pt x="31" y="190"/>
                        <a:pt x="29" y="181"/>
                      </a:cubicBezTo>
                      <a:lnTo>
                        <a:pt x="1" y="19"/>
                      </a:lnTo>
                      <a:cubicBezTo>
                        <a:pt x="-1" y="10"/>
                        <a:pt x="5" y="2"/>
                        <a:pt x="14" y="0"/>
                      </a:cubicBezTo>
                      <a:cubicBezTo>
                        <a:pt x="25" y="-2"/>
                        <a:pt x="36" y="6"/>
                        <a:pt x="38" y="17"/>
                      </a:cubicBezTo>
                      <a:lnTo>
                        <a:pt x="60" y="141"/>
                      </a:lnTo>
                      <a:cubicBezTo>
                        <a:pt x="61" y="148"/>
                        <a:pt x="69" y="153"/>
                        <a:pt x="76" y="152"/>
                      </a:cubicBezTo>
                      <a:lnTo>
                        <a:pt x="305" y="111"/>
                      </a:lnTo>
                      <a:close/>
                    </a:path>
                  </a:pathLst>
                </a:custGeom>
                <a:solidFill>
                  <a:schemeClr val="dk2"/>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46"/>
                <p:cNvSpPr/>
                <p:nvPr/>
              </p:nvSpPr>
              <p:spPr>
                <a:xfrm>
                  <a:off x="3992400" y="2834280"/>
                  <a:ext cx="9000" cy="40320"/>
                </a:xfrm>
                <a:custGeom>
                  <a:avLst/>
                  <a:gdLst/>
                  <a:ahLst/>
                  <a:cxnLst/>
                  <a:rect l="l" t="t" r="r" b="b"/>
                  <a:pathLst>
                    <a:path w="25" h="112" extrusionOk="0">
                      <a:moveTo>
                        <a:pt x="6" y="2"/>
                      </a:moveTo>
                      <a:cubicBezTo>
                        <a:pt x="9" y="10"/>
                        <a:pt x="11" y="19"/>
                        <a:pt x="13" y="28"/>
                      </a:cubicBezTo>
                      <a:cubicBezTo>
                        <a:pt x="15" y="37"/>
                        <a:pt x="17" y="46"/>
                        <a:pt x="19" y="55"/>
                      </a:cubicBezTo>
                      <a:cubicBezTo>
                        <a:pt x="20" y="64"/>
                        <a:pt x="22" y="72"/>
                        <a:pt x="23" y="81"/>
                      </a:cubicBezTo>
                      <a:cubicBezTo>
                        <a:pt x="24" y="90"/>
                        <a:pt x="25" y="99"/>
                        <a:pt x="25" y="109"/>
                      </a:cubicBezTo>
                      <a:cubicBezTo>
                        <a:pt x="25" y="110"/>
                        <a:pt x="24" y="112"/>
                        <a:pt x="22" y="112"/>
                      </a:cubicBezTo>
                      <a:cubicBezTo>
                        <a:pt x="20" y="112"/>
                        <a:pt x="19" y="111"/>
                        <a:pt x="19" y="110"/>
                      </a:cubicBezTo>
                      <a:cubicBezTo>
                        <a:pt x="16" y="101"/>
                        <a:pt x="14" y="92"/>
                        <a:pt x="12" y="83"/>
                      </a:cubicBezTo>
                      <a:cubicBezTo>
                        <a:pt x="10" y="75"/>
                        <a:pt x="8" y="66"/>
                        <a:pt x="6" y="57"/>
                      </a:cubicBezTo>
                      <a:cubicBezTo>
                        <a:pt x="5" y="48"/>
                        <a:pt x="3" y="39"/>
                        <a:pt x="2" y="30"/>
                      </a:cubicBezTo>
                      <a:cubicBezTo>
                        <a:pt x="1" y="21"/>
                        <a:pt x="0" y="12"/>
                        <a:pt x="0" y="3"/>
                      </a:cubicBezTo>
                      <a:cubicBezTo>
                        <a:pt x="0" y="1"/>
                        <a:pt x="1" y="0"/>
                        <a:pt x="3" y="0"/>
                      </a:cubicBezTo>
                      <a:cubicBezTo>
                        <a:pt x="4" y="0"/>
                        <a:pt x="5" y="1"/>
                        <a:pt x="6"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46"/>
                <p:cNvSpPr/>
                <p:nvPr/>
              </p:nvSpPr>
              <p:spPr>
                <a:xfrm>
                  <a:off x="3894120" y="2821320"/>
                  <a:ext cx="120240" cy="89640"/>
                </a:xfrm>
                <a:custGeom>
                  <a:avLst/>
                  <a:gdLst/>
                  <a:ahLst/>
                  <a:cxnLst/>
                  <a:rect l="l" t="t" r="r" b="b"/>
                  <a:pathLst>
                    <a:path w="334" h="249" extrusionOk="0">
                      <a:moveTo>
                        <a:pt x="326" y="190"/>
                      </a:moveTo>
                      <a:cubicBezTo>
                        <a:pt x="324" y="193"/>
                        <a:pt x="321" y="195"/>
                        <a:pt x="318" y="196"/>
                      </a:cubicBezTo>
                      <a:lnTo>
                        <a:pt x="51" y="243"/>
                      </a:lnTo>
                      <a:cubicBezTo>
                        <a:pt x="45" y="244"/>
                        <a:pt x="39" y="241"/>
                        <a:pt x="36" y="235"/>
                      </a:cubicBezTo>
                      <a:cubicBezTo>
                        <a:pt x="36" y="234"/>
                        <a:pt x="35" y="233"/>
                        <a:pt x="35" y="232"/>
                      </a:cubicBezTo>
                      <a:lnTo>
                        <a:pt x="6" y="70"/>
                      </a:lnTo>
                      <a:cubicBezTo>
                        <a:pt x="6" y="66"/>
                        <a:pt x="6" y="62"/>
                        <a:pt x="9" y="59"/>
                      </a:cubicBezTo>
                      <a:cubicBezTo>
                        <a:pt x="11" y="56"/>
                        <a:pt x="14" y="54"/>
                        <a:pt x="17" y="54"/>
                      </a:cubicBezTo>
                      <a:lnTo>
                        <a:pt x="284" y="6"/>
                      </a:lnTo>
                      <a:cubicBezTo>
                        <a:pt x="285" y="6"/>
                        <a:pt x="286" y="6"/>
                        <a:pt x="286" y="6"/>
                      </a:cubicBezTo>
                      <a:cubicBezTo>
                        <a:pt x="287" y="6"/>
                        <a:pt x="288" y="6"/>
                        <a:pt x="289" y="7"/>
                      </a:cubicBezTo>
                      <a:cubicBezTo>
                        <a:pt x="295" y="8"/>
                        <a:pt x="299" y="12"/>
                        <a:pt x="300" y="18"/>
                      </a:cubicBezTo>
                      <a:lnTo>
                        <a:pt x="329" y="180"/>
                      </a:lnTo>
                      <a:cubicBezTo>
                        <a:pt x="329" y="183"/>
                        <a:pt x="329" y="187"/>
                        <a:pt x="326" y="190"/>
                      </a:cubicBezTo>
                      <a:moveTo>
                        <a:pt x="334" y="179"/>
                      </a:moveTo>
                      <a:lnTo>
                        <a:pt x="306" y="17"/>
                      </a:lnTo>
                      <a:cubicBezTo>
                        <a:pt x="304" y="9"/>
                        <a:pt x="298" y="2"/>
                        <a:pt x="290" y="1"/>
                      </a:cubicBezTo>
                      <a:cubicBezTo>
                        <a:pt x="288" y="0"/>
                        <a:pt x="285" y="0"/>
                        <a:pt x="283" y="1"/>
                      </a:cubicBezTo>
                      <a:lnTo>
                        <a:pt x="16" y="48"/>
                      </a:lnTo>
                      <a:cubicBezTo>
                        <a:pt x="11" y="49"/>
                        <a:pt x="7" y="52"/>
                        <a:pt x="4" y="56"/>
                      </a:cubicBezTo>
                      <a:cubicBezTo>
                        <a:pt x="1" y="60"/>
                        <a:pt x="0" y="66"/>
                        <a:pt x="1" y="71"/>
                      </a:cubicBezTo>
                      <a:lnTo>
                        <a:pt x="29" y="233"/>
                      </a:lnTo>
                      <a:cubicBezTo>
                        <a:pt x="30" y="235"/>
                        <a:pt x="30" y="236"/>
                        <a:pt x="31" y="238"/>
                      </a:cubicBezTo>
                      <a:cubicBezTo>
                        <a:pt x="34" y="245"/>
                        <a:pt x="41" y="249"/>
                        <a:pt x="49" y="249"/>
                      </a:cubicBezTo>
                      <a:cubicBezTo>
                        <a:pt x="50" y="249"/>
                        <a:pt x="51" y="249"/>
                        <a:pt x="52" y="249"/>
                      </a:cubicBezTo>
                      <a:lnTo>
                        <a:pt x="319" y="201"/>
                      </a:lnTo>
                      <a:cubicBezTo>
                        <a:pt x="324" y="200"/>
                        <a:pt x="328" y="198"/>
                        <a:pt x="331" y="193"/>
                      </a:cubicBezTo>
                      <a:cubicBezTo>
                        <a:pt x="334" y="189"/>
                        <a:pt x="335" y="184"/>
                        <a:pt x="334" y="179"/>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3" name="Google Shape;1133;p46"/>
                <p:cNvSpPr/>
                <p:nvPr/>
              </p:nvSpPr>
              <p:spPr>
                <a:xfrm>
                  <a:off x="3992400" y="2921040"/>
                  <a:ext cx="24120" cy="24120"/>
                </a:xfrm>
                <a:custGeom>
                  <a:avLst/>
                  <a:gdLst/>
                  <a:ahLst/>
                  <a:cxnLst/>
                  <a:rect l="l" t="t" r="r" b="b"/>
                  <a:pathLst>
                    <a:path w="67" h="67" extrusionOk="0">
                      <a:moveTo>
                        <a:pt x="1" y="39"/>
                      </a:moveTo>
                      <a:cubicBezTo>
                        <a:pt x="4" y="58"/>
                        <a:pt x="22" y="70"/>
                        <a:pt x="40" y="67"/>
                      </a:cubicBezTo>
                      <a:cubicBezTo>
                        <a:pt x="52" y="64"/>
                        <a:pt x="62" y="56"/>
                        <a:pt x="66" y="45"/>
                      </a:cubicBezTo>
                      <a:cubicBezTo>
                        <a:pt x="68" y="39"/>
                        <a:pt x="68" y="33"/>
                        <a:pt x="67" y="27"/>
                      </a:cubicBezTo>
                      <a:cubicBezTo>
                        <a:pt x="64" y="9"/>
                        <a:pt x="47" y="-3"/>
                        <a:pt x="28" y="0"/>
                      </a:cubicBezTo>
                      <a:cubicBezTo>
                        <a:pt x="24" y="1"/>
                        <a:pt x="19" y="3"/>
                        <a:pt x="16" y="5"/>
                      </a:cubicBezTo>
                      <a:cubicBezTo>
                        <a:pt x="5"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46"/>
                <p:cNvSpPr/>
                <p:nvPr/>
              </p:nvSpPr>
              <p:spPr>
                <a:xfrm>
                  <a:off x="3992400" y="2922840"/>
                  <a:ext cx="23760" cy="22320"/>
                </a:xfrm>
                <a:custGeom>
                  <a:avLst/>
                  <a:gdLst/>
                  <a:ahLst/>
                  <a:cxnLst/>
                  <a:rect l="l" t="t" r="r" b="b"/>
                  <a:pathLst>
                    <a:path w="66" h="62" extrusionOk="0">
                      <a:moveTo>
                        <a:pt x="1" y="34"/>
                      </a:moveTo>
                      <a:cubicBezTo>
                        <a:pt x="4" y="53"/>
                        <a:pt x="22" y="65"/>
                        <a:pt x="40" y="62"/>
                      </a:cubicBezTo>
                      <a:cubicBezTo>
                        <a:pt x="52" y="59"/>
                        <a:pt x="62" y="51"/>
                        <a:pt x="66" y="40"/>
                      </a:cubicBezTo>
                      <a:cubicBezTo>
                        <a:pt x="60" y="39"/>
                        <a:pt x="54" y="38"/>
                        <a:pt x="48" y="35"/>
                      </a:cubicBezTo>
                      <a:cubicBezTo>
                        <a:pt x="33" y="29"/>
                        <a:pt x="23" y="15"/>
                        <a:pt x="16" y="0"/>
                      </a:cubicBezTo>
                      <a:lnTo>
                        <a:pt x="16" y="0"/>
                      </a:lnTo>
                      <a:cubicBezTo>
                        <a:pt x="5"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5" name="Google Shape;1135;p46"/>
                <p:cNvSpPr/>
                <p:nvPr/>
              </p:nvSpPr>
              <p:spPr>
                <a:xfrm>
                  <a:off x="3991320" y="2919960"/>
                  <a:ext cx="26280" cy="26280"/>
                </a:xfrm>
                <a:custGeom>
                  <a:avLst/>
                  <a:gdLst/>
                  <a:ahLst/>
                  <a:cxnLst/>
                  <a:rect l="l" t="t" r="r" b="b"/>
                  <a:pathLst>
                    <a:path w="73" h="73" extrusionOk="0">
                      <a:moveTo>
                        <a:pt x="7" y="42"/>
                      </a:moveTo>
                      <a:cubicBezTo>
                        <a:pt x="8" y="50"/>
                        <a:pt x="13" y="57"/>
                        <a:pt x="19" y="62"/>
                      </a:cubicBezTo>
                      <a:cubicBezTo>
                        <a:pt x="26" y="66"/>
                        <a:pt x="34" y="68"/>
                        <a:pt x="42" y="67"/>
                      </a:cubicBezTo>
                      <a:cubicBezTo>
                        <a:pt x="53" y="65"/>
                        <a:pt x="62" y="57"/>
                        <a:pt x="66" y="47"/>
                      </a:cubicBezTo>
                      <a:cubicBezTo>
                        <a:pt x="68" y="42"/>
                        <a:pt x="68" y="36"/>
                        <a:pt x="67" y="31"/>
                      </a:cubicBezTo>
                      <a:cubicBezTo>
                        <a:pt x="66" y="23"/>
                        <a:pt x="62" y="16"/>
                        <a:pt x="55" y="11"/>
                      </a:cubicBezTo>
                      <a:cubicBezTo>
                        <a:pt x="48" y="6"/>
                        <a:pt x="40" y="4"/>
                        <a:pt x="32" y="6"/>
                      </a:cubicBezTo>
                      <a:cubicBezTo>
                        <a:pt x="28" y="7"/>
                        <a:pt x="24" y="8"/>
                        <a:pt x="20" y="10"/>
                      </a:cubicBezTo>
                      <a:cubicBezTo>
                        <a:pt x="10" y="17"/>
                        <a:pt x="4" y="29"/>
                        <a:pt x="7" y="42"/>
                      </a:cubicBezTo>
                      <a:moveTo>
                        <a:pt x="37" y="73"/>
                      </a:moveTo>
                      <a:cubicBezTo>
                        <a:pt x="30" y="73"/>
                        <a:pt x="22" y="71"/>
                        <a:pt x="16" y="66"/>
                      </a:cubicBezTo>
                      <a:cubicBezTo>
                        <a:pt x="8" y="61"/>
                        <a:pt x="3" y="52"/>
                        <a:pt x="1" y="43"/>
                      </a:cubicBezTo>
                      <a:cubicBezTo>
                        <a:pt x="-2" y="28"/>
                        <a:pt x="5" y="13"/>
                        <a:pt x="17" y="5"/>
                      </a:cubicBezTo>
                      <a:cubicBezTo>
                        <a:pt x="21" y="3"/>
                        <a:pt x="26" y="1"/>
                        <a:pt x="31" y="0"/>
                      </a:cubicBezTo>
                      <a:cubicBezTo>
                        <a:pt x="40" y="-1"/>
                        <a:pt x="50" y="1"/>
                        <a:pt x="58" y="6"/>
                      </a:cubicBezTo>
                      <a:cubicBezTo>
                        <a:pt x="66" y="12"/>
                        <a:pt x="71" y="20"/>
                        <a:pt x="73" y="30"/>
                      </a:cubicBezTo>
                      <a:cubicBezTo>
                        <a:pt x="74" y="36"/>
                        <a:pt x="74" y="43"/>
                        <a:pt x="72" y="49"/>
                      </a:cubicBezTo>
                      <a:cubicBezTo>
                        <a:pt x="67" y="61"/>
                        <a:pt x="56" y="70"/>
                        <a:pt x="43" y="72"/>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6" name="Google Shape;1136;p46"/>
                <p:cNvSpPr/>
                <p:nvPr/>
              </p:nvSpPr>
              <p:spPr>
                <a:xfrm>
                  <a:off x="3954960" y="2927520"/>
                  <a:ext cx="24480" cy="24120"/>
                </a:xfrm>
                <a:custGeom>
                  <a:avLst/>
                  <a:gdLst/>
                  <a:ahLst/>
                  <a:cxnLst/>
                  <a:rect l="l" t="t" r="r" b="b"/>
                  <a:pathLst>
                    <a:path w="68" h="67" extrusionOk="0">
                      <a:moveTo>
                        <a:pt x="1" y="40"/>
                      </a:moveTo>
                      <a:cubicBezTo>
                        <a:pt x="5" y="58"/>
                        <a:pt x="22" y="70"/>
                        <a:pt x="41" y="67"/>
                      </a:cubicBezTo>
                      <a:cubicBezTo>
                        <a:pt x="53" y="65"/>
                        <a:pt x="63" y="56"/>
                        <a:pt x="66" y="45"/>
                      </a:cubicBezTo>
                      <a:cubicBezTo>
                        <a:pt x="68" y="40"/>
                        <a:pt x="69" y="34"/>
                        <a:pt x="68" y="28"/>
                      </a:cubicBezTo>
                      <a:cubicBezTo>
                        <a:pt x="65" y="9"/>
                        <a:pt x="47" y="-3"/>
                        <a:pt x="29" y="0"/>
                      </a:cubicBezTo>
                      <a:cubicBezTo>
                        <a:pt x="24" y="1"/>
                        <a:pt x="20" y="3"/>
                        <a:pt x="17" y="5"/>
                      </a:cubicBezTo>
                      <a:cubicBezTo>
                        <a:pt x="5" y="12"/>
                        <a:pt x="-1" y="26"/>
                        <a:pt x="1" y="4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46"/>
                <p:cNvSpPr/>
                <p:nvPr/>
              </p:nvSpPr>
              <p:spPr>
                <a:xfrm>
                  <a:off x="3954960" y="2929320"/>
                  <a:ext cx="23760" cy="22320"/>
                </a:xfrm>
                <a:custGeom>
                  <a:avLst/>
                  <a:gdLst/>
                  <a:ahLst/>
                  <a:cxnLst/>
                  <a:rect l="l" t="t" r="r" b="b"/>
                  <a:pathLst>
                    <a:path w="66" h="62" extrusionOk="0">
                      <a:moveTo>
                        <a:pt x="1" y="35"/>
                      </a:moveTo>
                      <a:cubicBezTo>
                        <a:pt x="5" y="53"/>
                        <a:pt x="22" y="65"/>
                        <a:pt x="41" y="62"/>
                      </a:cubicBezTo>
                      <a:cubicBezTo>
                        <a:pt x="53" y="60"/>
                        <a:pt x="63" y="51"/>
                        <a:pt x="66" y="40"/>
                      </a:cubicBezTo>
                      <a:cubicBezTo>
                        <a:pt x="60" y="40"/>
                        <a:pt x="54" y="38"/>
                        <a:pt x="49" y="36"/>
                      </a:cubicBezTo>
                      <a:cubicBezTo>
                        <a:pt x="34" y="29"/>
                        <a:pt x="23" y="15"/>
                        <a:pt x="17" y="0"/>
                      </a:cubicBezTo>
                      <a:lnTo>
                        <a:pt x="17" y="0"/>
                      </a:lnTo>
                      <a:cubicBezTo>
                        <a:pt x="5" y="7"/>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46"/>
                <p:cNvSpPr/>
                <p:nvPr/>
              </p:nvSpPr>
              <p:spPr>
                <a:xfrm>
                  <a:off x="3954240" y="2926440"/>
                  <a:ext cx="26280" cy="26280"/>
                </a:xfrm>
                <a:custGeom>
                  <a:avLst/>
                  <a:gdLst/>
                  <a:ahLst/>
                  <a:cxnLst/>
                  <a:rect l="l" t="t" r="r" b="b"/>
                  <a:pathLst>
                    <a:path w="73" h="73" extrusionOk="0">
                      <a:moveTo>
                        <a:pt x="6" y="42"/>
                      </a:moveTo>
                      <a:cubicBezTo>
                        <a:pt x="8" y="50"/>
                        <a:pt x="12" y="57"/>
                        <a:pt x="19" y="62"/>
                      </a:cubicBezTo>
                      <a:cubicBezTo>
                        <a:pt x="26" y="67"/>
                        <a:pt x="34" y="69"/>
                        <a:pt x="42" y="67"/>
                      </a:cubicBezTo>
                      <a:cubicBezTo>
                        <a:pt x="53" y="65"/>
                        <a:pt x="62" y="57"/>
                        <a:pt x="66" y="47"/>
                      </a:cubicBezTo>
                      <a:cubicBezTo>
                        <a:pt x="68" y="42"/>
                        <a:pt x="68" y="37"/>
                        <a:pt x="67" y="31"/>
                      </a:cubicBezTo>
                      <a:cubicBezTo>
                        <a:pt x="66" y="23"/>
                        <a:pt x="61" y="16"/>
                        <a:pt x="54" y="11"/>
                      </a:cubicBezTo>
                      <a:cubicBezTo>
                        <a:pt x="48" y="7"/>
                        <a:pt x="39" y="5"/>
                        <a:pt x="31" y="6"/>
                      </a:cubicBezTo>
                      <a:cubicBezTo>
                        <a:pt x="27" y="7"/>
                        <a:pt x="23" y="8"/>
                        <a:pt x="20" y="11"/>
                      </a:cubicBezTo>
                      <a:cubicBezTo>
                        <a:pt x="9" y="17"/>
                        <a:pt x="4" y="30"/>
                        <a:pt x="6" y="42"/>
                      </a:cubicBezTo>
                      <a:moveTo>
                        <a:pt x="37" y="73"/>
                      </a:moveTo>
                      <a:cubicBezTo>
                        <a:pt x="29" y="73"/>
                        <a:pt x="22" y="71"/>
                        <a:pt x="16" y="67"/>
                      </a:cubicBezTo>
                      <a:cubicBezTo>
                        <a:pt x="8" y="61"/>
                        <a:pt x="2" y="53"/>
                        <a:pt x="1" y="43"/>
                      </a:cubicBezTo>
                      <a:cubicBezTo>
                        <a:pt x="-2" y="28"/>
                        <a:pt x="4" y="14"/>
                        <a:pt x="17" y="6"/>
                      </a:cubicBezTo>
                      <a:cubicBezTo>
                        <a:pt x="21" y="3"/>
                        <a:pt x="26" y="1"/>
                        <a:pt x="30" y="1"/>
                      </a:cubicBezTo>
                      <a:cubicBezTo>
                        <a:pt x="40" y="-1"/>
                        <a:pt x="50" y="1"/>
                        <a:pt x="58" y="7"/>
                      </a:cubicBezTo>
                      <a:cubicBezTo>
                        <a:pt x="66" y="12"/>
                        <a:pt x="71" y="21"/>
                        <a:pt x="73" y="30"/>
                      </a:cubicBezTo>
                      <a:cubicBezTo>
                        <a:pt x="74" y="37"/>
                        <a:pt x="73" y="43"/>
                        <a:pt x="71"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9" name="Google Shape;1139;p46"/>
                <p:cNvSpPr/>
                <p:nvPr/>
              </p:nvSpPr>
              <p:spPr>
                <a:xfrm>
                  <a:off x="3917880" y="2934000"/>
                  <a:ext cx="24480" cy="24480"/>
                </a:xfrm>
                <a:custGeom>
                  <a:avLst/>
                  <a:gdLst/>
                  <a:ahLst/>
                  <a:cxnLst/>
                  <a:rect l="l" t="t" r="r" b="b"/>
                  <a:pathLst>
                    <a:path w="68" h="68" extrusionOk="0">
                      <a:moveTo>
                        <a:pt x="1" y="40"/>
                      </a:moveTo>
                      <a:cubicBezTo>
                        <a:pt x="4" y="58"/>
                        <a:pt x="22" y="71"/>
                        <a:pt x="40" y="67"/>
                      </a:cubicBezTo>
                      <a:cubicBezTo>
                        <a:pt x="53" y="65"/>
                        <a:pt x="62" y="56"/>
                        <a:pt x="66" y="45"/>
                      </a:cubicBezTo>
                      <a:cubicBezTo>
                        <a:pt x="68" y="40"/>
                        <a:pt x="69" y="34"/>
                        <a:pt x="68" y="28"/>
                      </a:cubicBezTo>
                      <a:cubicBezTo>
                        <a:pt x="64" y="10"/>
                        <a:pt x="47" y="-3"/>
                        <a:pt x="28" y="1"/>
                      </a:cubicBezTo>
                      <a:cubicBezTo>
                        <a:pt x="24" y="2"/>
                        <a:pt x="20" y="3"/>
                        <a:pt x="16" y="5"/>
                      </a:cubicBezTo>
                      <a:cubicBezTo>
                        <a:pt x="5" y="13"/>
                        <a:pt x="-1"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46"/>
                <p:cNvSpPr/>
                <p:nvPr/>
              </p:nvSpPr>
              <p:spPr>
                <a:xfrm>
                  <a:off x="3917880" y="2935800"/>
                  <a:ext cx="23760" cy="22680"/>
                </a:xfrm>
                <a:custGeom>
                  <a:avLst/>
                  <a:gdLst/>
                  <a:ahLst/>
                  <a:cxnLst/>
                  <a:rect l="l" t="t" r="r" b="b"/>
                  <a:pathLst>
                    <a:path w="66" h="63" extrusionOk="0">
                      <a:moveTo>
                        <a:pt x="1" y="35"/>
                      </a:moveTo>
                      <a:cubicBezTo>
                        <a:pt x="4" y="53"/>
                        <a:pt x="22" y="66"/>
                        <a:pt x="40" y="62"/>
                      </a:cubicBezTo>
                      <a:cubicBezTo>
                        <a:pt x="53" y="60"/>
                        <a:pt x="62" y="51"/>
                        <a:pt x="66" y="40"/>
                      </a:cubicBezTo>
                      <a:cubicBezTo>
                        <a:pt x="60" y="40"/>
                        <a:pt x="54" y="38"/>
                        <a:pt x="48" y="36"/>
                      </a:cubicBezTo>
                      <a:cubicBezTo>
                        <a:pt x="34" y="29"/>
                        <a:pt x="23" y="16"/>
                        <a:pt x="16" y="1"/>
                      </a:cubicBezTo>
                      <a:lnTo>
                        <a:pt x="16"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1" name="Google Shape;1141;p46"/>
                <p:cNvSpPr/>
                <p:nvPr/>
              </p:nvSpPr>
              <p:spPr>
                <a:xfrm>
                  <a:off x="3916800" y="2932920"/>
                  <a:ext cx="26640" cy="26640"/>
                </a:xfrm>
                <a:custGeom>
                  <a:avLst/>
                  <a:gdLst/>
                  <a:ahLst/>
                  <a:cxnLst/>
                  <a:rect l="l" t="t" r="r" b="b"/>
                  <a:pathLst>
                    <a:path w="74" h="74" extrusionOk="0">
                      <a:moveTo>
                        <a:pt x="7" y="42"/>
                      </a:moveTo>
                      <a:cubicBezTo>
                        <a:pt x="8" y="51"/>
                        <a:pt x="13" y="58"/>
                        <a:pt x="20" y="62"/>
                      </a:cubicBezTo>
                      <a:cubicBezTo>
                        <a:pt x="26" y="67"/>
                        <a:pt x="35" y="69"/>
                        <a:pt x="43" y="67"/>
                      </a:cubicBezTo>
                      <a:cubicBezTo>
                        <a:pt x="54" y="65"/>
                        <a:pt x="63" y="58"/>
                        <a:pt x="66" y="47"/>
                      </a:cubicBezTo>
                      <a:cubicBezTo>
                        <a:pt x="68" y="42"/>
                        <a:pt x="69" y="37"/>
                        <a:pt x="68" y="32"/>
                      </a:cubicBezTo>
                      <a:cubicBezTo>
                        <a:pt x="66" y="23"/>
                        <a:pt x="62" y="16"/>
                        <a:pt x="55" y="12"/>
                      </a:cubicBezTo>
                      <a:cubicBezTo>
                        <a:pt x="48" y="7"/>
                        <a:pt x="40" y="5"/>
                        <a:pt x="32" y="7"/>
                      </a:cubicBezTo>
                      <a:cubicBezTo>
                        <a:pt x="28" y="7"/>
                        <a:pt x="24" y="9"/>
                        <a:pt x="21" y="11"/>
                      </a:cubicBezTo>
                      <a:cubicBezTo>
                        <a:pt x="10" y="18"/>
                        <a:pt x="5" y="30"/>
                        <a:pt x="7" y="42"/>
                      </a:cubicBezTo>
                      <a:moveTo>
                        <a:pt x="37" y="74"/>
                      </a:moveTo>
                      <a:cubicBezTo>
                        <a:pt x="30" y="74"/>
                        <a:pt x="23" y="71"/>
                        <a:pt x="16" y="67"/>
                      </a:cubicBezTo>
                      <a:cubicBezTo>
                        <a:pt x="8" y="61"/>
                        <a:pt x="3" y="53"/>
                        <a:pt x="1" y="43"/>
                      </a:cubicBezTo>
                      <a:cubicBezTo>
                        <a:pt x="-1" y="29"/>
                        <a:pt x="5" y="14"/>
                        <a:pt x="18" y="6"/>
                      </a:cubicBezTo>
                      <a:cubicBezTo>
                        <a:pt x="22" y="3"/>
                        <a:pt x="26" y="2"/>
                        <a:pt x="31" y="1"/>
                      </a:cubicBezTo>
                      <a:cubicBezTo>
                        <a:pt x="41" y="-1"/>
                        <a:pt x="50" y="1"/>
                        <a:pt x="58" y="7"/>
                      </a:cubicBezTo>
                      <a:cubicBezTo>
                        <a:pt x="66" y="13"/>
                        <a:pt x="72" y="21"/>
                        <a:pt x="73" y="31"/>
                      </a:cubicBezTo>
                      <a:cubicBezTo>
                        <a:pt x="75" y="37"/>
                        <a:pt x="74" y="43"/>
                        <a:pt x="72" y="49"/>
                      </a:cubicBezTo>
                      <a:cubicBezTo>
                        <a:pt x="67" y="62"/>
                        <a:pt x="57" y="71"/>
                        <a:pt x="44" y="73"/>
                      </a:cubicBezTo>
                      <a:cubicBezTo>
                        <a:pt x="42"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2" name="Google Shape;1142;p46"/>
                <p:cNvSpPr/>
                <p:nvPr/>
              </p:nvSpPr>
              <p:spPr>
                <a:xfrm>
                  <a:off x="3998520" y="2955600"/>
                  <a:ext cx="24120" cy="24120"/>
                </a:xfrm>
                <a:custGeom>
                  <a:avLst/>
                  <a:gdLst/>
                  <a:ahLst/>
                  <a:cxnLst/>
                  <a:rect l="l" t="t" r="r" b="b"/>
                  <a:pathLst>
                    <a:path w="67" h="67" extrusionOk="0">
                      <a:moveTo>
                        <a:pt x="1" y="39"/>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39"/>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46"/>
                <p:cNvSpPr/>
                <p:nvPr/>
              </p:nvSpPr>
              <p:spPr>
                <a:xfrm>
                  <a:off x="3998520" y="2957400"/>
                  <a:ext cx="23760" cy="22320"/>
                </a:xfrm>
                <a:custGeom>
                  <a:avLst/>
                  <a:gdLst/>
                  <a:ahLst/>
                  <a:cxnLst/>
                  <a:rect l="l" t="t" r="r" b="b"/>
                  <a:pathLst>
                    <a:path w="66" h="62" extrusionOk="0">
                      <a:moveTo>
                        <a:pt x="1" y="34"/>
                      </a:moveTo>
                      <a:cubicBezTo>
                        <a:pt x="4" y="53"/>
                        <a:pt x="22" y="65"/>
                        <a:pt x="40" y="62"/>
                      </a:cubicBezTo>
                      <a:cubicBezTo>
                        <a:pt x="52" y="60"/>
                        <a:pt x="62" y="51"/>
                        <a:pt x="66" y="40"/>
                      </a:cubicBezTo>
                      <a:cubicBezTo>
                        <a:pt x="60" y="39"/>
                        <a:pt x="54" y="38"/>
                        <a:pt x="48" y="35"/>
                      </a:cubicBezTo>
                      <a:cubicBezTo>
                        <a:pt x="33" y="29"/>
                        <a:pt x="23" y="15"/>
                        <a:pt x="16" y="0"/>
                      </a:cubicBezTo>
                      <a:lnTo>
                        <a:pt x="16" y="0"/>
                      </a:lnTo>
                      <a:cubicBezTo>
                        <a:pt x="5" y="7"/>
                        <a:pt x="-2" y="21"/>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46"/>
                <p:cNvSpPr/>
                <p:nvPr/>
              </p:nvSpPr>
              <p:spPr>
                <a:xfrm>
                  <a:off x="3997440" y="2954520"/>
                  <a:ext cx="26280" cy="26280"/>
                </a:xfrm>
                <a:custGeom>
                  <a:avLst/>
                  <a:gdLst/>
                  <a:ahLst/>
                  <a:cxnLst/>
                  <a:rect l="l" t="t" r="r" b="b"/>
                  <a:pathLst>
                    <a:path w="73" h="73" extrusionOk="0">
                      <a:moveTo>
                        <a:pt x="37" y="6"/>
                      </a:moveTo>
                      <a:cubicBezTo>
                        <a:pt x="35" y="6"/>
                        <a:pt x="34" y="6"/>
                        <a:pt x="32" y="6"/>
                      </a:cubicBezTo>
                      <a:cubicBezTo>
                        <a:pt x="28" y="7"/>
                        <a:pt x="24" y="8"/>
                        <a:pt x="20" y="10"/>
                      </a:cubicBezTo>
                      <a:cubicBezTo>
                        <a:pt x="10" y="17"/>
                        <a:pt x="4" y="30"/>
                        <a:pt x="7" y="42"/>
                      </a:cubicBezTo>
                      <a:cubicBezTo>
                        <a:pt x="8" y="50"/>
                        <a:pt x="13" y="57"/>
                        <a:pt x="19" y="62"/>
                      </a:cubicBezTo>
                      <a:cubicBezTo>
                        <a:pt x="26" y="67"/>
                        <a:pt x="34" y="68"/>
                        <a:pt x="43" y="67"/>
                      </a:cubicBezTo>
                      <a:cubicBezTo>
                        <a:pt x="53" y="65"/>
                        <a:pt x="62" y="57"/>
                        <a:pt x="66" y="47"/>
                      </a:cubicBezTo>
                      <a:cubicBezTo>
                        <a:pt x="68" y="42"/>
                        <a:pt x="68" y="36"/>
                        <a:pt x="68" y="31"/>
                      </a:cubicBezTo>
                      <a:cubicBezTo>
                        <a:pt x="65" y="16"/>
                        <a:pt x="52" y="6"/>
                        <a:pt x="37" y="6"/>
                      </a:cubicBezTo>
                      <a:moveTo>
                        <a:pt x="37" y="73"/>
                      </a:moveTo>
                      <a:cubicBezTo>
                        <a:pt x="30" y="73"/>
                        <a:pt x="22" y="71"/>
                        <a:pt x="16" y="67"/>
                      </a:cubicBezTo>
                      <a:cubicBezTo>
                        <a:pt x="8" y="61"/>
                        <a:pt x="3" y="53"/>
                        <a:pt x="1" y="43"/>
                      </a:cubicBezTo>
                      <a:cubicBezTo>
                        <a:pt x="-2" y="28"/>
                        <a:pt x="5" y="14"/>
                        <a:pt x="17" y="6"/>
                      </a:cubicBezTo>
                      <a:cubicBezTo>
                        <a:pt x="21" y="3"/>
                        <a:pt x="26" y="1"/>
                        <a:pt x="31" y="0"/>
                      </a:cubicBezTo>
                      <a:cubicBezTo>
                        <a:pt x="51" y="-3"/>
                        <a:pt x="70" y="10"/>
                        <a:pt x="73" y="30"/>
                      </a:cubicBezTo>
                      <a:cubicBezTo>
                        <a:pt x="74" y="36"/>
                        <a:pt x="74" y="43"/>
                        <a:pt x="72"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5" name="Google Shape;1145;p46"/>
                <p:cNvSpPr/>
                <p:nvPr/>
              </p:nvSpPr>
              <p:spPr>
                <a:xfrm>
                  <a:off x="3961080" y="2962080"/>
                  <a:ext cx="24480" cy="24120"/>
                </a:xfrm>
                <a:custGeom>
                  <a:avLst/>
                  <a:gdLst/>
                  <a:ahLst/>
                  <a:cxnLst/>
                  <a:rect l="l" t="t" r="r" b="b"/>
                  <a:pathLst>
                    <a:path w="68" h="67" extrusionOk="0">
                      <a:moveTo>
                        <a:pt x="1" y="40"/>
                      </a:moveTo>
                      <a:cubicBezTo>
                        <a:pt x="5" y="58"/>
                        <a:pt x="22" y="70"/>
                        <a:pt x="41" y="67"/>
                      </a:cubicBezTo>
                      <a:cubicBezTo>
                        <a:pt x="53" y="65"/>
                        <a:pt x="63" y="56"/>
                        <a:pt x="67" y="45"/>
                      </a:cubicBezTo>
                      <a:cubicBezTo>
                        <a:pt x="68" y="40"/>
                        <a:pt x="69" y="34"/>
                        <a:pt x="68" y="28"/>
                      </a:cubicBezTo>
                      <a:cubicBezTo>
                        <a:pt x="65" y="10"/>
                        <a:pt x="47" y="-3"/>
                        <a:pt x="29" y="1"/>
                      </a:cubicBezTo>
                      <a:cubicBezTo>
                        <a:pt x="24" y="1"/>
                        <a:pt x="20" y="3"/>
                        <a:pt x="17" y="5"/>
                      </a:cubicBezTo>
                      <a:cubicBezTo>
                        <a:pt x="5" y="13"/>
                        <a:pt x="-1" y="26"/>
                        <a:pt x="1" y="4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46"/>
                <p:cNvSpPr/>
                <p:nvPr/>
              </p:nvSpPr>
              <p:spPr>
                <a:xfrm>
                  <a:off x="3961080" y="2963880"/>
                  <a:ext cx="24120" cy="22320"/>
                </a:xfrm>
                <a:custGeom>
                  <a:avLst/>
                  <a:gdLst/>
                  <a:ahLst/>
                  <a:cxnLst/>
                  <a:rect l="l" t="t" r="r" b="b"/>
                  <a:pathLst>
                    <a:path w="67" h="62" extrusionOk="0">
                      <a:moveTo>
                        <a:pt x="1" y="35"/>
                      </a:moveTo>
                      <a:cubicBezTo>
                        <a:pt x="5" y="53"/>
                        <a:pt x="22" y="65"/>
                        <a:pt x="41" y="62"/>
                      </a:cubicBezTo>
                      <a:cubicBezTo>
                        <a:pt x="53" y="60"/>
                        <a:pt x="63" y="51"/>
                        <a:pt x="67" y="40"/>
                      </a:cubicBezTo>
                      <a:cubicBezTo>
                        <a:pt x="60" y="40"/>
                        <a:pt x="54" y="38"/>
                        <a:pt x="49" y="36"/>
                      </a:cubicBezTo>
                      <a:cubicBezTo>
                        <a:pt x="34" y="29"/>
                        <a:pt x="23" y="15"/>
                        <a:pt x="17" y="1"/>
                      </a:cubicBezTo>
                      <a:lnTo>
                        <a:pt x="17"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7" name="Google Shape;1147;p46"/>
                <p:cNvSpPr/>
                <p:nvPr/>
              </p:nvSpPr>
              <p:spPr>
                <a:xfrm>
                  <a:off x="3960360" y="2961000"/>
                  <a:ext cx="26280" cy="26640"/>
                </a:xfrm>
                <a:custGeom>
                  <a:avLst/>
                  <a:gdLst/>
                  <a:ahLst/>
                  <a:cxnLst/>
                  <a:rect l="l" t="t" r="r" b="b"/>
                  <a:pathLst>
                    <a:path w="73" h="74" extrusionOk="0">
                      <a:moveTo>
                        <a:pt x="37" y="6"/>
                      </a:moveTo>
                      <a:cubicBezTo>
                        <a:pt x="35" y="6"/>
                        <a:pt x="33" y="6"/>
                        <a:pt x="31" y="6"/>
                      </a:cubicBezTo>
                      <a:cubicBezTo>
                        <a:pt x="27" y="7"/>
                        <a:pt x="24" y="9"/>
                        <a:pt x="20" y="11"/>
                      </a:cubicBezTo>
                      <a:cubicBezTo>
                        <a:pt x="10" y="18"/>
                        <a:pt x="4" y="30"/>
                        <a:pt x="6" y="42"/>
                      </a:cubicBezTo>
                      <a:cubicBezTo>
                        <a:pt x="8" y="50"/>
                        <a:pt x="12" y="57"/>
                        <a:pt x="19" y="62"/>
                      </a:cubicBezTo>
                      <a:cubicBezTo>
                        <a:pt x="26" y="67"/>
                        <a:pt x="34" y="69"/>
                        <a:pt x="42" y="67"/>
                      </a:cubicBezTo>
                      <a:cubicBezTo>
                        <a:pt x="53" y="65"/>
                        <a:pt x="62" y="58"/>
                        <a:pt x="66" y="47"/>
                      </a:cubicBezTo>
                      <a:cubicBezTo>
                        <a:pt x="68" y="42"/>
                        <a:pt x="68" y="37"/>
                        <a:pt x="67" y="31"/>
                      </a:cubicBezTo>
                      <a:cubicBezTo>
                        <a:pt x="65" y="16"/>
                        <a:pt x="51" y="6"/>
                        <a:pt x="37" y="6"/>
                      </a:cubicBezTo>
                      <a:moveTo>
                        <a:pt x="37" y="74"/>
                      </a:moveTo>
                      <a:cubicBezTo>
                        <a:pt x="29" y="74"/>
                        <a:pt x="22" y="71"/>
                        <a:pt x="16" y="67"/>
                      </a:cubicBezTo>
                      <a:cubicBezTo>
                        <a:pt x="8" y="61"/>
                        <a:pt x="2" y="53"/>
                        <a:pt x="1" y="43"/>
                      </a:cubicBezTo>
                      <a:cubicBezTo>
                        <a:pt x="-2" y="29"/>
                        <a:pt x="4" y="14"/>
                        <a:pt x="17" y="6"/>
                      </a:cubicBezTo>
                      <a:cubicBezTo>
                        <a:pt x="21" y="3"/>
                        <a:pt x="26" y="2"/>
                        <a:pt x="30" y="1"/>
                      </a:cubicBezTo>
                      <a:cubicBezTo>
                        <a:pt x="50" y="-3"/>
                        <a:pt x="69" y="11"/>
                        <a:pt x="73" y="30"/>
                      </a:cubicBezTo>
                      <a:cubicBezTo>
                        <a:pt x="74" y="37"/>
                        <a:pt x="73" y="43"/>
                        <a:pt x="71" y="49"/>
                      </a:cubicBezTo>
                      <a:cubicBezTo>
                        <a:pt x="67" y="62"/>
                        <a:pt x="56" y="71"/>
                        <a:pt x="43" y="73"/>
                      </a:cubicBezTo>
                      <a:cubicBezTo>
                        <a:pt x="41"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8" name="Google Shape;1148;p46"/>
                <p:cNvSpPr/>
                <p:nvPr/>
              </p:nvSpPr>
              <p:spPr>
                <a:xfrm>
                  <a:off x="3924000" y="2968920"/>
                  <a:ext cx="24480" cy="24120"/>
                </a:xfrm>
                <a:custGeom>
                  <a:avLst/>
                  <a:gdLst/>
                  <a:ahLst/>
                  <a:cxnLst/>
                  <a:rect l="l" t="t" r="r" b="b"/>
                  <a:pathLst>
                    <a:path w="68" h="67" extrusionOk="0">
                      <a:moveTo>
                        <a:pt x="1" y="39"/>
                      </a:moveTo>
                      <a:cubicBezTo>
                        <a:pt x="4" y="57"/>
                        <a:pt x="22" y="70"/>
                        <a:pt x="40" y="66"/>
                      </a:cubicBezTo>
                      <a:cubicBezTo>
                        <a:pt x="53" y="64"/>
                        <a:pt x="62" y="56"/>
                        <a:pt x="66" y="45"/>
                      </a:cubicBezTo>
                      <a:cubicBezTo>
                        <a:pt x="68" y="39"/>
                        <a:pt x="69" y="33"/>
                        <a:pt x="68" y="27"/>
                      </a:cubicBezTo>
                      <a:cubicBezTo>
                        <a:pt x="64" y="9"/>
                        <a:pt x="47" y="-3"/>
                        <a:pt x="29" y="0"/>
                      </a:cubicBezTo>
                      <a:cubicBezTo>
                        <a:pt x="24" y="1"/>
                        <a:pt x="20" y="2"/>
                        <a:pt x="16" y="5"/>
                      </a:cubicBezTo>
                      <a:cubicBezTo>
                        <a:pt x="5" y="12"/>
                        <a:pt x="-1"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46"/>
                <p:cNvSpPr/>
                <p:nvPr/>
              </p:nvSpPr>
              <p:spPr>
                <a:xfrm>
                  <a:off x="3924000" y="2970720"/>
                  <a:ext cx="23760" cy="22320"/>
                </a:xfrm>
                <a:custGeom>
                  <a:avLst/>
                  <a:gdLst/>
                  <a:ahLst/>
                  <a:cxnLst/>
                  <a:rect l="l" t="t" r="r" b="b"/>
                  <a:pathLst>
                    <a:path w="66" h="62" extrusionOk="0">
                      <a:moveTo>
                        <a:pt x="1" y="34"/>
                      </a:moveTo>
                      <a:cubicBezTo>
                        <a:pt x="4" y="52"/>
                        <a:pt x="22" y="65"/>
                        <a:pt x="40" y="61"/>
                      </a:cubicBezTo>
                      <a:cubicBezTo>
                        <a:pt x="53" y="59"/>
                        <a:pt x="62" y="51"/>
                        <a:pt x="66" y="40"/>
                      </a:cubicBezTo>
                      <a:cubicBezTo>
                        <a:pt x="60" y="39"/>
                        <a:pt x="54" y="38"/>
                        <a:pt x="48" y="35"/>
                      </a:cubicBezTo>
                      <a:cubicBezTo>
                        <a:pt x="34" y="28"/>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0" name="Google Shape;1150;p46"/>
                <p:cNvSpPr/>
                <p:nvPr/>
              </p:nvSpPr>
              <p:spPr>
                <a:xfrm>
                  <a:off x="3922920" y="2967480"/>
                  <a:ext cx="26640" cy="26640"/>
                </a:xfrm>
                <a:custGeom>
                  <a:avLst/>
                  <a:gdLst/>
                  <a:ahLst/>
                  <a:cxnLst/>
                  <a:rect l="l" t="t" r="r" b="b"/>
                  <a:pathLst>
                    <a:path w="74" h="74" extrusionOk="0">
                      <a:moveTo>
                        <a:pt x="37" y="6"/>
                      </a:moveTo>
                      <a:cubicBezTo>
                        <a:pt x="36" y="6"/>
                        <a:pt x="34" y="6"/>
                        <a:pt x="32" y="7"/>
                      </a:cubicBezTo>
                      <a:cubicBezTo>
                        <a:pt x="28" y="7"/>
                        <a:pt x="24" y="9"/>
                        <a:pt x="21" y="11"/>
                      </a:cubicBezTo>
                      <a:cubicBezTo>
                        <a:pt x="10" y="18"/>
                        <a:pt x="5" y="30"/>
                        <a:pt x="7" y="43"/>
                      </a:cubicBezTo>
                      <a:cubicBezTo>
                        <a:pt x="8" y="51"/>
                        <a:pt x="13" y="58"/>
                        <a:pt x="20" y="63"/>
                      </a:cubicBezTo>
                      <a:cubicBezTo>
                        <a:pt x="26" y="67"/>
                        <a:pt x="35" y="69"/>
                        <a:pt x="43" y="68"/>
                      </a:cubicBezTo>
                      <a:cubicBezTo>
                        <a:pt x="54" y="66"/>
                        <a:pt x="63" y="58"/>
                        <a:pt x="67" y="48"/>
                      </a:cubicBezTo>
                      <a:cubicBezTo>
                        <a:pt x="68" y="43"/>
                        <a:pt x="69" y="37"/>
                        <a:pt x="68" y="32"/>
                      </a:cubicBezTo>
                      <a:cubicBezTo>
                        <a:pt x="66" y="24"/>
                        <a:pt x="62" y="17"/>
                        <a:pt x="55" y="12"/>
                      </a:cubicBezTo>
                      <a:cubicBezTo>
                        <a:pt x="50" y="8"/>
                        <a:pt x="44" y="6"/>
                        <a:pt x="37" y="6"/>
                      </a:cubicBezTo>
                      <a:moveTo>
                        <a:pt x="37" y="74"/>
                      </a:moveTo>
                      <a:cubicBezTo>
                        <a:pt x="30" y="74"/>
                        <a:pt x="23" y="72"/>
                        <a:pt x="16" y="67"/>
                      </a:cubicBezTo>
                      <a:cubicBezTo>
                        <a:pt x="8" y="62"/>
                        <a:pt x="3" y="53"/>
                        <a:pt x="1" y="44"/>
                      </a:cubicBezTo>
                      <a:cubicBezTo>
                        <a:pt x="-1" y="29"/>
                        <a:pt x="5" y="14"/>
                        <a:pt x="18" y="6"/>
                      </a:cubicBezTo>
                      <a:cubicBezTo>
                        <a:pt x="22" y="4"/>
                        <a:pt x="26" y="2"/>
                        <a:pt x="31" y="1"/>
                      </a:cubicBezTo>
                      <a:cubicBezTo>
                        <a:pt x="41" y="-1"/>
                        <a:pt x="50" y="2"/>
                        <a:pt x="58" y="7"/>
                      </a:cubicBezTo>
                      <a:cubicBezTo>
                        <a:pt x="66" y="13"/>
                        <a:pt x="72" y="21"/>
                        <a:pt x="73" y="31"/>
                      </a:cubicBezTo>
                      <a:cubicBezTo>
                        <a:pt x="75" y="37"/>
                        <a:pt x="74" y="44"/>
                        <a:pt x="72" y="49"/>
                      </a:cubicBezTo>
                      <a:cubicBezTo>
                        <a:pt x="67" y="62"/>
                        <a:pt x="57" y="71"/>
                        <a:pt x="44" y="73"/>
                      </a:cubicBezTo>
                      <a:cubicBezTo>
                        <a:pt x="42"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1" name="Google Shape;1151;p46"/>
                <p:cNvSpPr/>
                <p:nvPr/>
              </p:nvSpPr>
              <p:spPr>
                <a:xfrm>
                  <a:off x="4004640" y="2990160"/>
                  <a:ext cx="24120" cy="24120"/>
                </a:xfrm>
                <a:custGeom>
                  <a:avLst/>
                  <a:gdLst/>
                  <a:ahLst/>
                  <a:cxnLst/>
                  <a:rect l="l" t="t" r="r" b="b"/>
                  <a:pathLst>
                    <a:path w="67" h="67" extrusionOk="0">
                      <a:moveTo>
                        <a:pt x="1" y="40"/>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46"/>
                <p:cNvSpPr/>
                <p:nvPr/>
              </p:nvSpPr>
              <p:spPr>
                <a:xfrm>
                  <a:off x="4004640" y="2991960"/>
                  <a:ext cx="23760" cy="22320"/>
                </a:xfrm>
                <a:custGeom>
                  <a:avLst/>
                  <a:gdLst/>
                  <a:ahLst/>
                  <a:cxnLst/>
                  <a:rect l="l" t="t" r="r" b="b"/>
                  <a:pathLst>
                    <a:path w="66" h="62" extrusionOk="0">
                      <a:moveTo>
                        <a:pt x="1" y="35"/>
                      </a:moveTo>
                      <a:cubicBezTo>
                        <a:pt x="4" y="53"/>
                        <a:pt x="22" y="65"/>
                        <a:pt x="40" y="62"/>
                      </a:cubicBezTo>
                      <a:cubicBezTo>
                        <a:pt x="52" y="60"/>
                        <a:pt x="62" y="51"/>
                        <a:pt x="66" y="40"/>
                      </a:cubicBezTo>
                      <a:cubicBezTo>
                        <a:pt x="60" y="40"/>
                        <a:pt x="54" y="38"/>
                        <a:pt x="48" y="36"/>
                      </a:cubicBezTo>
                      <a:cubicBezTo>
                        <a:pt x="33" y="29"/>
                        <a:pt x="23" y="15"/>
                        <a:pt x="16" y="1"/>
                      </a:cubicBezTo>
                      <a:cubicBezTo>
                        <a:pt x="16" y="0"/>
                        <a:pt x="16" y="0"/>
                        <a:pt x="16" y="0"/>
                      </a:cubicBezTo>
                      <a:cubicBezTo>
                        <a:pt x="5" y="7"/>
                        <a:pt x="-2"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3" name="Google Shape;1153;p46"/>
                <p:cNvSpPr/>
                <p:nvPr/>
              </p:nvSpPr>
              <p:spPr>
                <a:xfrm>
                  <a:off x="4003560" y="2989080"/>
                  <a:ext cx="26280" cy="26280"/>
                </a:xfrm>
                <a:custGeom>
                  <a:avLst/>
                  <a:gdLst/>
                  <a:ahLst/>
                  <a:cxnLst/>
                  <a:rect l="l" t="t" r="r" b="b"/>
                  <a:pathLst>
                    <a:path w="73" h="73" extrusionOk="0">
                      <a:moveTo>
                        <a:pt x="7" y="42"/>
                      </a:moveTo>
                      <a:cubicBezTo>
                        <a:pt x="8" y="50"/>
                        <a:pt x="13" y="57"/>
                        <a:pt x="19" y="62"/>
                      </a:cubicBezTo>
                      <a:cubicBezTo>
                        <a:pt x="26" y="67"/>
                        <a:pt x="34" y="69"/>
                        <a:pt x="43" y="67"/>
                      </a:cubicBezTo>
                      <a:cubicBezTo>
                        <a:pt x="53" y="65"/>
                        <a:pt x="63" y="58"/>
                        <a:pt x="66" y="47"/>
                      </a:cubicBezTo>
                      <a:cubicBezTo>
                        <a:pt x="68" y="42"/>
                        <a:pt x="69" y="37"/>
                        <a:pt x="68" y="31"/>
                      </a:cubicBezTo>
                      <a:cubicBezTo>
                        <a:pt x="65" y="15"/>
                        <a:pt x="49" y="3"/>
                        <a:pt x="32" y="6"/>
                      </a:cubicBezTo>
                      <a:cubicBezTo>
                        <a:pt x="28" y="7"/>
                        <a:pt x="24" y="8"/>
                        <a:pt x="20" y="11"/>
                      </a:cubicBezTo>
                      <a:cubicBezTo>
                        <a:pt x="10" y="17"/>
                        <a:pt x="4" y="30"/>
                        <a:pt x="7" y="42"/>
                      </a:cubicBezTo>
                      <a:moveTo>
                        <a:pt x="37" y="73"/>
                      </a:moveTo>
                      <a:cubicBezTo>
                        <a:pt x="30" y="73"/>
                        <a:pt x="22" y="71"/>
                        <a:pt x="16" y="67"/>
                      </a:cubicBezTo>
                      <a:cubicBezTo>
                        <a:pt x="8" y="61"/>
                        <a:pt x="3" y="53"/>
                        <a:pt x="1" y="43"/>
                      </a:cubicBezTo>
                      <a:cubicBezTo>
                        <a:pt x="-2" y="29"/>
                        <a:pt x="5" y="14"/>
                        <a:pt x="17" y="6"/>
                      </a:cubicBezTo>
                      <a:cubicBezTo>
                        <a:pt x="22" y="3"/>
                        <a:pt x="26" y="2"/>
                        <a:pt x="31" y="1"/>
                      </a:cubicBezTo>
                      <a:cubicBezTo>
                        <a:pt x="40" y="-1"/>
                        <a:pt x="50" y="1"/>
                        <a:pt x="58" y="7"/>
                      </a:cubicBezTo>
                      <a:cubicBezTo>
                        <a:pt x="66" y="12"/>
                        <a:pt x="72" y="21"/>
                        <a:pt x="73" y="30"/>
                      </a:cubicBezTo>
                      <a:cubicBezTo>
                        <a:pt x="74" y="37"/>
                        <a:pt x="74" y="43"/>
                        <a:pt x="72" y="49"/>
                      </a:cubicBezTo>
                      <a:cubicBezTo>
                        <a:pt x="67" y="61"/>
                        <a:pt x="56" y="71"/>
                        <a:pt x="44"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4" name="Google Shape;1154;p46"/>
                <p:cNvSpPr/>
                <p:nvPr/>
              </p:nvSpPr>
              <p:spPr>
                <a:xfrm>
                  <a:off x="3967560" y="2997000"/>
                  <a:ext cx="24120" cy="24120"/>
                </a:xfrm>
                <a:custGeom>
                  <a:avLst/>
                  <a:gdLst/>
                  <a:ahLst/>
                  <a:cxnLst/>
                  <a:rect l="l" t="t" r="r" b="b"/>
                  <a:pathLst>
                    <a:path w="67" h="67" extrusionOk="0">
                      <a:moveTo>
                        <a:pt x="1" y="39"/>
                      </a:moveTo>
                      <a:cubicBezTo>
                        <a:pt x="4" y="57"/>
                        <a:pt x="21" y="70"/>
                        <a:pt x="40" y="66"/>
                      </a:cubicBezTo>
                      <a:cubicBezTo>
                        <a:pt x="52" y="64"/>
                        <a:pt x="62" y="56"/>
                        <a:pt x="66" y="44"/>
                      </a:cubicBezTo>
                      <a:cubicBezTo>
                        <a:pt x="68" y="39"/>
                        <a:pt x="68" y="33"/>
                        <a:pt x="67" y="27"/>
                      </a:cubicBezTo>
                      <a:cubicBezTo>
                        <a:pt x="64" y="9"/>
                        <a:pt x="46" y="-3"/>
                        <a:pt x="28" y="0"/>
                      </a:cubicBezTo>
                      <a:cubicBezTo>
                        <a:pt x="23" y="1"/>
                        <a:pt x="19" y="2"/>
                        <a:pt x="16" y="5"/>
                      </a:cubicBezTo>
                      <a:cubicBezTo>
                        <a:pt x="4"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46"/>
                <p:cNvSpPr/>
                <p:nvPr/>
              </p:nvSpPr>
              <p:spPr>
                <a:xfrm>
                  <a:off x="3967560" y="2998800"/>
                  <a:ext cx="23760" cy="22320"/>
                </a:xfrm>
                <a:custGeom>
                  <a:avLst/>
                  <a:gdLst/>
                  <a:ahLst/>
                  <a:cxnLst/>
                  <a:rect l="l" t="t" r="r" b="b"/>
                  <a:pathLst>
                    <a:path w="66" h="62" extrusionOk="0">
                      <a:moveTo>
                        <a:pt x="1" y="34"/>
                      </a:moveTo>
                      <a:cubicBezTo>
                        <a:pt x="4" y="52"/>
                        <a:pt x="21" y="65"/>
                        <a:pt x="40" y="61"/>
                      </a:cubicBezTo>
                      <a:cubicBezTo>
                        <a:pt x="52" y="59"/>
                        <a:pt x="62" y="51"/>
                        <a:pt x="66" y="39"/>
                      </a:cubicBezTo>
                      <a:cubicBezTo>
                        <a:pt x="60" y="39"/>
                        <a:pt x="54" y="37"/>
                        <a:pt x="48" y="35"/>
                      </a:cubicBezTo>
                      <a:cubicBezTo>
                        <a:pt x="33" y="28"/>
                        <a:pt x="22" y="15"/>
                        <a:pt x="16" y="0"/>
                      </a:cubicBezTo>
                      <a:lnTo>
                        <a:pt x="16" y="0"/>
                      </a:lnTo>
                      <a:cubicBezTo>
                        <a:pt x="4"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6" name="Google Shape;1156;p46"/>
                <p:cNvSpPr/>
                <p:nvPr/>
              </p:nvSpPr>
              <p:spPr>
                <a:xfrm>
                  <a:off x="3966480" y="2995560"/>
                  <a:ext cx="26280" cy="26640"/>
                </a:xfrm>
                <a:custGeom>
                  <a:avLst/>
                  <a:gdLst/>
                  <a:ahLst/>
                  <a:cxnLst/>
                  <a:rect l="l" t="t" r="r" b="b"/>
                  <a:pathLst>
                    <a:path w="73" h="74" extrusionOk="0">
                      <a:moveTo>
                        <a:pt x="6" y="42"/>
                      </a:moveTo>
                      <a:cubicBezTo>
                        <a:pt x="8" y="51"/>
                        <a:pt x="12" y="58"/>
                        <a:pt x="19" y="62"/>
                      </a:cubicBezTo>
                      <a:cubicBezTo>
                        <a:pt x="26" y="67"/>
                        <a:pt x="34" y="69"/>
                        <a:pt x="42" y="68"/>
                      </a:cubicBezTo>
                      <a:cubicBezTo>
                        <a:pt x="53" y="66"/>
                        <a:pt x="62" y="58"/>
                        <a:pt x="66" y="47"/>
                      </a:cubicBezTo>
                      <a:cubicBezTo>
                        <a:pt x="68" y="42"/>
                        <a:pt x="68" y="37"/>
                        <a:pt x="67" y="32"/>
                      </a:cubicBezTo>
                      <a:cubicBezTo>
                        <a:pt x="66" y="24"/>
                        <a:pt x="61" y="16"/>
                        <a:pt x="55" y="12"/>
                      </a:cubicBezTo>
                      <a:cubicBezTo>
                        <a:pt x="48" y="7"/>
                        <a:pt x="40" y="5"/>
                        <a:pt x="31" y="7"/>
                      </a:cubicBezTo>
                      <a:cubicBezTo>
                        <a:pt x="27" y="7"/>
                        <a:pt x="24" y="9"/>
                        <a:pt x="20" y="11"/>
                      </a:cubicBezTo>
                      <a:cubicBezTo>
                        <a:pt x="10" y="18"/>
                        <a:pt x="4" y="30"/>
                        <a:pt x="6" y="42"/>
                      </a:cubicBezTo>
                      <a:moveTo>
                        <a:pt x="37" y="74"/>
                      </a:moveTo>
                      <a:cubicBezTo>
                        <a:pt x="29" y="74"/>
                        <a:pt x="22" y="71"/>
                        <a:pt x="16" y="67"/>
                      </a:cubicBezTo>
                      <a:cubicBezTo>
                        <a:pt x="8" y="62"/>
                        <a:pt x="2" y="53"/>
                        <a:pt x="1" y="43"/>
                      </a:cubicBezTo>
                      <a:cubicBezTo>
                        <a:pt x="-2" y="29"/>
                        <a:pt x="5" y="14"/>
                        <a:pt x="17" y="6"/>
                      </a:cubicBezTo>
                      <a:cubicBezTo>
                        <a:pt x="21" y="4"/>
                        <a:pt x="26" y="2"/>
                        <a:pt x="30" y="1"/>
                      </a:cubicBezTo>
                      <a:cubicBezTo>
                        <a:pt x="40" y="-1"/>
                        <a:pt x="50" y="1"/>
                        <a:pt x="58" y="7"/>
                      </a:cubicBezTo>
                      <a:cubicBezTo>
                        <a:pt x="66" y="13"/>
                        <a:pt x="71" y="21"/>
                        <a:pt x="73" y="31"/>
                      </a:cubicBezTo>
                      <a:cubicBezTo>
                        <a:pt x="74" y="37"/>
                        <a:pt x="73" y="43"/>
                        <a:pt x="71" y="49"/>
                      </a:cubicBezTo>
                      <a:cubicBezTo>
                        <a:pt x="67" y="62"/>
                        <a:pt x="56" y="71"/>
                        <a:pt x="43" y="73"/>
                      </a:cubicBezTo>
                      <a:cubicBezTo>
                        <a:pt x="41"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46"/>
                <p:cNvSpPr/>
                <p:nvPr/>
              </p:nvSpPr>
              <p:spPr>
                <a:xfrm>
                  <a:off x="3930120" y="3003480"/>
                  <a:ext cx="24480" cy="24120"/>
                </a:xfrm>
                <a:custGeom>
                  <a:avLst/>
                  <a:gdLst/>
                  <a:ahLst/>
                  <a:cxnLst/>
                  <a:rect l="l" t="t" r="r" b="b"/>
                  <a:pathLst>
                    <a:path w="68" h="67" extrusionOk="0">
                      <a:moveTo>
                        <a:pt x="1" y="39"/>
                      </a:moveTo>
                      <a:cubicBezTo>
                        <a:pt x="4" y="58"/>
                        <a:pt x="22" y="70"/>
                        <a:pt x="40" y="67"/>
                      </a:cubicBezTo>
                      <a:cubicBezTo>
                        <a:pt x="53" y="64"/>
                        <a:pt x="62" y="56"/>
                        <a:pt x="66" y="45"/>
                      </a:cubicBezTo>
                      <a:cubicBezTo>
                        <a:pt x="68" y="39"/>
                        <a:pt x="69" y="33"/>
                        <a:pt x="68" y="27"/>
                      </a:cubicBezTo>
                      <a:cubicBezTo>
                        <a:pt x="64" y="9"/>
                        <a:pt x="47" y="-3"/>
                        <a:pt x="29" y="0"/>
                      </a:cubicBezTo>
                      <a:cubicBezTo>
                        <a:pt x="24" y="1"/>
                        <a:pt x="20" y="3"/>
                        <a:pt x="16" y="5"/>
                      </a:cubicBezTo>
                      <a:cubicBezTo>
                        <a:pt x="5" y="12"/>
                        <a:pt x="-1" y="25"/>
                        <a:pt x="1"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46"/>
                <p:cNvSpPr/>
                <p:nvPr/>
              </p:nvSpPr>
              <p:spPr>
                <a:xfrm>
                  <a:off x="3930120" y="3005280"/>
                  <a:ext cx="23760" cy="22320"/>
                </a:xfrm>
                <a:custGeom>
                  <a:avLst/>
                  <a:gdLst/>
                  <a:ahLst/>
                  <a:cxnLst/>
                  <a:rect l="l" t="t" r="r" b="b"/>
                  <a:pathLst>
                    <a:path w="66" h="62" extrusionOk="0">
                      <a:moveTo>
                        <a:pt x="1" y="34"/>
                      </a:moveTo>
                      <a:cubicBezTo>
                        <a:pt x="4" y="53"/>
                        <a:pt x="22" y="65"/>
                        <a:pt x="40" y="62"/>
                      </a:cubicBezTo>
                      <a:cubicBezTo>
                        <a:pt x="53" y="59"/>
                        <a:pt x="62" y="51"/>
                        <a:pt x="66" y="40"/>
                      </a:cubicBezTo>
                      <a:cubicBezTo>
                        <a:pt x="60" y="39"/>
                        <a:pt x="54" y="38"/>
                        <a:pt x="49" y="35"/>
                      </a:cubicBezTo>
                      <a:cubicBezTo>
                        <a:pt x="34" y="29"/>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46"/>
                <p:cNvSpPr/>
                <p:nvPr/>
              </p:nvSpPr>
              <p:spPr>
                <a:xfrm>
                  <a:off x="3929040" y="3002400"/>
                  <a:ext cx="26640" cy="26280"/>
                </a:xfrm>
                <a:custGeom>
                  <a:avLst/>
                  <a:gdLst/>
                  <a:ahLst/>
                  <a:cxnLst/>
                  <a:rect l="l" t="t" r="r" b="b"/>
                  <a:pathLst>
                    <a:path w="74" h="73" extrusionOk="0">
                      <a:moveTo>
                        <a:pt x="7" y="42"/>
                      </a:moveTo>
                      <a:cubicBezTo>
                        <a:pt x="8" y="50"/>
                        <a:pt x="13" y="57"/>
                        <a:pt x="20" y="62"/>
                      </a:cubicBezTo>
                      <a:cubicBezTo>
                        <a:pt x="27" y="66"/>
                        <a:pt x="35" y="68"/>
                        <a:pt x="43" y="67"/>
                      </a:cubicBezTo>
                      <a:cubicBezTo>
                        <a:pt x="54" y="65"/>
                        <a:pt x="63" y="57"/>
                        <a:pt x="67" y="47"/>
                      </a:cubicBezTo>
                      <a:cubicBezTo>
                        <a:pt x="68" y="42"/>
                        <a:pt x="69" y="36"/>
                        <a:pt x="68" y="31"/>
                      </a:cubicBezTo>
                      <a:cubicBezTo>
                        <a:pt x="65" y="14"/>
                        <a:pt x="49" y="3"/>
                        <a:pt x="32" y="6"/>
                      </a:cubicBezTo>
                      <a:cubicBezTo>
                        <a:pt x="28" y="7"/>
                        <a:pt x="24" y="8"/>
                        <a:pt x="21" y="10"/>
                      </a:cubicBezTo>
                      <a:cubicBezTo>
                        <a:pt x="10" y="17"/>
                        <a:pt x="5" y="29"/>
                        <a:pt x="7" y="42"/>
                      </a:cubicBezTo>
                      <a:moveTo>
                        <a:pt x="37" y="73"/>
                      </a:moveTo>
                      <a:cubicBezTo>
                        <a:pt x="30" y="73"/>
                        <a:pt x="23" y="71"/>
                        <a:pt x="16" y="66"/>
                      </a:cubicBezTo>
                      <a:cubicBezTo>
                        <a:pt x="8" y="61"/>
                        <a:pt x="3" y="52"/>
                        <a:pt x="1" y="43"/>
                      </a:cubicBezTo>
                      <a:cubicBezTo>
                        <a:pt x="-1" y="28"/>
                        <a:pt x="5" y="14"/>
                        <a:pt x="18" y="5"/>
                      </a:cubicBezTo>
                      <a:cubicBezTo>
                        <a:pt x="22" y="3"/>
                        <a:pt x="26" y="1"/>
                        <a:pt x="31" y="0"/>
                      </a:cubicBezTo>
                      <a:cubicBezTo>
                        <a:pt x="41" y="-1"/>
                        <a:pt x="50" y="1"/>
                        <a:pt x="58" y="6"/>
                      </a:cubicBezTo>
                      <a:cubicBezTo>
                        <a:pt x="66" y="12"/>
                        <a:pt x="72" y="20"/>
                        <a:pt x="74" y="30"/>
                      </a:cubicBezTo>
                      <a:cubicBezTo>
                        <a:pt x="75" y="36"/>
                        <a:pt x="74" y="43"/>
                        <a:pt x="72" y="49"/>
                      </a:cubicBezTo>
                      <a:cubicBezTo>
                        <a:pt x="68" y="61"/>
                        <a:pt x="57" y="70"/>
                        <a:pt x="44" y="72"/>
                      </a:cubicBezTo>
                      <a:cubicBezTo>
                        <a:pt x="42" y="73"/>
                        <a:pt x="40"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60" name="Google Shape;1160;p46"/>
            <p:cNvGrpSpPr/>
            <p:nvPr/>
          </p:nvGrpSpPr>
          <p:grpSpPr>
            <a:xfrm>
              <a:off x="2194980" y="905678"/>
              <a:ext cx="881086" cy="1590347"/>
              <a:chOff x="2231851" y="2227709"/>
              <a:chExt cx="720843" cy="1301110"/>
            </a:xfrm>
          </p:grpSpPr>
          <p:sp>
            <p:nvSpPr>
              <p:cNvPr id="1161" name="Google Shape;1161;p46"/>
              <p:cNvSpPr/>
              <p:nvPr/>
            </p:nvSpPr>
            <p:spPr>
              <a:xfrm>
                <a:off x="2232973" y="2227729"/>
                <a:ext cx="718608" cy="1301090"/>
              </a:xfrm>
              <a:custGeom>
                <a:avLst/>
                <a:gdLst/>
                <a:ahLst/>
                <a:cxnLst/>
                <a:rect l="l" t="t" r="r" b="b"/>
                <a:pathLst>
                  <a:path w="322" h="583" extrusionOk="0">
                    <a:moveTo>
                      <a:pt x="315" y="99"/>
                    </a:moveTo>
                    <a:cubicBezTo>
                      <a:pt x="301" y="61"/>
                      <a:pt x="272" y="30"/>
                      <a:pt x="231" y="13"/>
                    </a:cubicBezTo>
                    <a:cubicBezTo>
                      <a:pt x="188" y="-5"/>
                      <a:pt x="140" y="-5"/>
                      <a:pt x="102" y="14"/>
                    </a:cubicBezTo>
                    <a:cubicBezTo>
                      <a:pt x="59" y="34"/>
                      <a:pt x="29" y="77"/>
                      <a:pt x="19" y="132"/>
                    </a:cubicBezTo>
                    <a:cubicBezTo>
                      <a:pt x="12" y="169"/>
                      <a:pt x="19" y="204"/>
                      <a:pt x="26" y="237"/>
                    </a:cubicBezTo>
                    <a:lnTo>
                      <a:pt x="26" y="238"/>
                    </a:lnTo>
                    <a:cubicBezTo>
                      <a:pt x="27" y="240"/>
                      <a:pt x="27" y="243"/>
                      <a:pt x="28" y="245"/>
                    </a:cubicBezTo>
                    <a:cubicBezTo>
                      <a:pt x="29" y="252"/>
                      <a:pt x="30" y="259"/>
                      <a:pt x="31" y="266"/>
                    </a:cubicBezTo>
                    <a:cubicBezTo>
                      <a:pt x="32" y="268"/>
                      <a:pt x="32" y="270"/>
                      <a:pt x="32" y="272"/>
                    </a:cubicBezTo>
                    <a:cubicBezTo>
                      <a:pt x="33" y="273"/>
                      <a:pt x="33" y="275"/>
                      <a:pt x="33" y="276"/>
                    </a:cubicBezTo>
                    <a:cubicBezTo>
                      <a:pt x="33" y="279"/>
                      <a:pt x="34" y="282"/>
                      <a:pt x="34" y="285"/>
                    </a:cubicBezTo>
                    <a:lnTo>
                      <a:pt x="34" y="285"/>
                    </a:lnTo>
                    <a:cubicBezTo>
                      <a:pt x="36" y="302"/>
                      <a:pt x="34" y="321"/>
                      <a:pt x="31" y="339"/>
                    </a:cubicBezTo>
                    <a:cubicBezTo>
                      <a:pt x="30" y="348"/>
                      <a:pt x="28" y="357"/>
                      <a:pt x="28" y="366"/>
                    </a:cubicBezTo>
                    <a:lnTo>
                      <a:pt x="28" y="367"/>
                    </a:lnTo>
                    <a:cubicBezTo>
                      <a:pt x="28" y="368"/>
                      <a:pt x="28" y="369"/>
                      <a:pt x="28" y="369"/>
                    </a:cubicBezTo>
                    <a:cubicBezTo>
                      <a:pt x="27" y="370"/>
                      <a:pt x="27" y="371"/>
                      <a:pt x="27" y="373"/>
                    </a:cubicBezTo>
                    <a:lnTo>
                      <a:pt x="27" y="373"/>
                    </a:lnTo>
                    <a:cubicBezTo>
                      <a:pt x="27" y="374"/>
                      <a:pt x="27" y="374"/>
                      <a:pt x="27" y="375"/>
                    </a:cubicBezTo>
                    <a:lnTo>
                      <a:pt x="27" y="376"/>
                    </a:lnTo>
                    <a:cubicBezTo>
                      <a:pt x="27" y="377"/>
                      <a:pt x="27" y="378"/>
                      <a:pt x="27" y="379"/>
                    </a:cubicBezTo>
                    <a:lnTo>
                      <a:pt x="25" y="379"/>
                    </a:lnTo>
                    <a:cubicBezTo>
                      <a:pt x="22" y="378"/>
                      <a:pt x="18" y="379"/>
                      <a:pt x="16" y="380"/>
                    </a:cubicBezTo>
                    <a:cubicBezTo>
                      <a:pt x="13" y="382"/>
                      <a:pt x="11" y="385"/>
                      <a:pt x="10" y="388"/>
                    </a:cubicBezTo>
                    <a:lnTo>
                      <a:pt x="0" y="429"/>
                    </a:lnTo>
                    <a:cubicBezTo>
                      <a:pt x="-2" y="435"/>
                      <a:pt x="2" y="442"/>
                      <a:pt x="9" y="444"/>
                    </a:cubicBezTo>
                    <a:lnTo>
                      <a:pt x="27" y="448"/>
                    </a:lnTo>
                    <a:lnTo>
                      <a:pt x="12" y="541"/>
                    </a:lnTo>
                    <a:cubicBezTo>
                      <a:pt x="10" y="551"/>
                      <a:pt x="16" y="560"/>
                      <a:pt x="26" y="563"/>
                    </a:cubicBezTo>
                    <a:lnTo>
                      <a:pt x="35" y="565"/>
                    </a:lnTo>
                    <a:lnTo>
                      <a:pt x="35" y="565"/>
                    </a:lnTo>
                    <a:lnTo>
                      <a:pt x="95" y="580"/>
                    </a:lnTo>
                    <a:lnTo>
                      <a:pt x="95" y="580"/>
                    </a:lnTo>
                    <a:lnTo>
                      <a:pt x="104" y="582"/>
                    </a:lnTo>
                    <a:cubicBezTo>
                      <a:pt x="105" y="583"/>
                      <a:pt x="107" y="583"/>
                      <a:pt x="108" y="583"/>
                    </a:cubicBezTo>
                    <a:cubicBezTo>
                      <a:pt x="116" y="583"/>
                      <a:pt x="124" y="578"/>
                      <a:pt x="127" y="570"/>
                    </a:cubicBezTo>
                    <a:lnTo>
                      <a:pt x="157" y="481"/>
                    </a:lnTo>
                    <a:lnTo>
                      <a:pt x="175" y="485"/>
                    </a:lnTo>
                    <a:cubicBezTo>
                      <a:pt x="176" y="486"/>
                      <a:pt x="177" y="486"/>
                      <a:pt x="178" y="486"/>
                    </a:cubicBezTo>
                    <a:cubicBezTo>
                      <a:pt x="180" y="486"/>
                      <a:pt x="182" y="485"/>
                      <a:pt x="184" y="484"/>
                    </a:cubicBezTo>
                    <a:cubicBezTo>
                      <a:pt x="187" y="482"/>
                      <a:pt x="189" y="479"/>
                      <a:pt x="190" y="476"/>
                    </a:cubicBezTo>
                    <a:lnTo>
                      <a:pt x="200" y="435"/>
                    </a:lnTo>
                    <a:lnTo>
                      <a:pt x="200" y="435"/>
                    </a:lnTo>
                    <a:cubicBezTo>
                      <a:pt x="202" y="429"/>
                      <a:pt x="198" y="422"/>
                      <a:pt x="191" y="420"/>
                    </a:cubicBezTo>
                    <a:lnTo>
                      <a:pt x="189" y="420"/>
                    </a:lnTo>
                    <a:cubicBezTo>
                      <a:pt x="195" y="408"/>
                      <a:pt x="200" y="395"/>
                      <a:pt x="205" y="382"/>
                    </a:cubicBezTo>
                    <a:cubicBezTo>
                      <a:pt x="211" y="365"/>
                      <a:pt x="217" y="347"/>
                      <a:pt x="227" y="333"/>
                    </a:cubicBezTo>
                    <a:lnTo>
                      <a:pt x="228" y="332"/>
                    </a:lnTo>
                    <a:cubicBezTo>
                      <a:pt x="229" y="330"/>
                      <a:pt x="231" y="327"/>
                      <a:pt x="233" y="325"/>
                    </a:cubicBezTo>
                    <a:cubicBezTo>
                      <a:pt x="234" y="324"/>
                      <a:pt x="235" y="323"/>
                      <a:pt x="236" y="321"/>
                    </a:cubicBezTo>
                    <a:cubicBezTo>
                      <a:pt x="236" y="321"/>
                      <a:pt x="237" y="320"/>
                      <a:pt x="237" y="319"/>
                    </a:cubicBezTo>
                    <a:cubicBezTo>
                      <a:pt x="238" y="318"/>
                      <a:pt x="239" y="317"/>
                      <a:pt x="240" y="316"/>
                    </a:cubicBezTo>
                    <a:cubicBezTo>
                      <a:pt x="241" y="315"/>
                      <a:pt x="242" y="313"/>
                      <a:pt x="243" y="312"/>
                    </a:cubicBezTo>
                    <a:cubicBezTo>
                      <a:pt x="245" y="309"/>
                      <a:pt x="247" y="307"/>
                      <a:pt x="249" y="305"/>
                    </a:cubicBezTo>
                    <a:lnTo>
                      <a:pt x="257" y="295"/>
                    </a:lnTo>
                    <a:lnTo>
                      <a:pt x="257" y="295"/>
                    </a:lnTo>
                    <a:lnTo>
                      <a:pt x="257" y="295"/>
                    </a:lnTo>
                    <a:cubicBezTo>
                      <a:pt x="279" y="268"/>
                      <a:pt x="301" y="241"/>
                      <a:pt x="312" y="205"/>
                    </a:cubicBezTo>
                    <a:cubicBezTo>
                      <a:pt x="325" y="167"/>
                      <a:pt x="325" y="131"/>
                      <a:pt x="315" y="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62" name="Google Shape;1162;p46"/>
              <p:cNvGrpSpPr/>
              <p:nvPr/>
            </p:nvGrpSpPr>
            <p:grpSpPr>
              <a:xfrm>
                <a:off x="2231851" y="2227709"/>
                <a:ext cx="720843" cy="1301088"/>
                <a:chOff x="4137120" y="2819160"/>
                <a:chExt cx="116280" cy="209880"/>
              </a:xfrm>
            </p:grpSpPr>
            <p:sp>
              <p:nvSpPr>
                <p:cNvPr id="1163" name="Google Shape;1163;p46"/>
                <p:cNvSpPr/>
                <p:nvPr/>
              </p:nvSpPr>
              <p:spPr>
                <a:xfrm>
                  <a:off x="4144320" y="2819880"/>
                  <a:ext cx="108000" cy="162720"/>
                </a:xfrm>
                <a:custGeom>
                  <a:avLst/>
                  <a:gdLst/>
                  <a:ahLst/>
                  <a:cxnLst/>
                  <a:rect l="l" t="t" r="r" b="b"/>
                  <a:pathLst>
                    <a:path w="300" h="452" extrusionOk="0">
                      <a:moveTo>
                        <a:pt x="291" y="202"/>
                      </a:moveTo>
                      <a:cubicBezTo>
                        <a:pt x="280" y="238"/>
                        <a:pt x="258" y="264"/>
                        <a:pt x="236" y="291"/>
                      </a:cubicBezTo>
                      <a:cubicBezTo>
                        <a:pt x="226" y="303"/>
                        <a:pt x="216" y="316"/>
                        <a:pt x="206" y="329"/>
                      </a:cubicBezTo>
                      <a:cubicBezTo>
                        <a:pt x="170" y="381"/>
                        <a:pt x="181" y="473"/>
                        <a:pt x="79" y="448"/>
                      </a:cubicBezTo>
                      <a:lnTo>
                        <a:pt x="75" y="447"/>
                      </a:lnTo>
                      <a:cubicBezTo>
                        <a:pt x="2" y="428"/>
                        <a:pt x="9" y="383"/>
                        <a:pt x="15" y="336"/>
                      </a:cubicBezTo>
                      <a:cubicBezTo>
                        <a:pt x="18" y="318"/>
                        <a:pt x="21" y="300"/>
                        <a:pt x="18" y="282"/>
                      </a:cubicBezTo>
                      <a:cubicBezTo>
                        <a:pt x="16" y="266"/>
                        <a:pt x="13" y="250"/>
                        <a:pt x="10" y="234"/>
                      </a:cubicBezTo>
                      <a:cubicBezTo>
                        <a:pt x="3" y="200"/>
                        <a:pt x="-3" y="167"/>
                        <a:pt x="3" y="130"/>
                      </a:cubicBezTo>
                      <a:cubicBezTo>
                        <a:pt x="12" y="82"/>
                        <a:pt x="39" y="36"/>
                        <a:pt x="84" y="14"/>
                      </a:cubicBezTo>
                      <a:cubicBezTo>
                        <a:pt x="157" y="-21"/>
                        <a:pt x="264" y="13"/>
                        <a:pt x="293" y="98"/>
                      </a:cubicBezTo>
                      <a:cubicBezTo>
                        <a:pt x="303" y="127"/>
                        <a:pt x="304" y="162"/>
                        <a:pt x="291" y="20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46"/>
                <p:cNvSpPr/>
                <p:nvPr/>
              </p:nvSpPr>
              <p:spPr>
                <a:xfrm>
                  <a:off x="4156920" y="2829960"/>
                  <a:ext cx="45000" cy="32040"/>
                </a:xfrm>
                <a:custGeom>
                  <a:avLst/>
                  <a:gdLst/>
                  <a:ahLst/>
                  <a:cxnLst/>
                  <a:rect l="l" t="t" r="r" b="b"/>
                  <a:pathLst>
                    <a:path w="125" h="89" extrusionOk="0">
                      <a:moveTo>
                        <a:pt x="122" y="7"/>
                      </a:moveTo>
                      <a:cubicBezTo>
                        <a:pt x="109" y="8"/>
                        <a:pt x="96" y="9"/>
                        <a:pt x="84" y="13"/>
                      </a:cubicBezTo>
                      <a:cubicBezTo>
                        <a:pt x="72" y="16"/>
                        <a:pt x="61" y="21"/>
                        <a:pt x="51" y="28"/>
                      </a:cubicBezTo>
                      <a:cubicBezTo>
                        <a:pt x="40" y="35"/>
                        <a:pt x="31" y="44"/>
                        <a:pt x="24" y="54"/>
                      </a:cubicBezTo>
                      <a:cubicBezTo>
                        <a:pt x="17" y="64"/>
                        <a:pt x="11" y="75"/>
                        <a:pt x="6" y="87"/>
                      </a:cubicBezTo>
                      <a:lnTo>
                        <a:pt x="6" y="87"/>
                      </a:lnTo>
                      <a:cubicBezTo>
                        <a:pt x="6" y="89"/>
                        <a:pt x="4" y="90"/>
                        <a:pt x="2" y="89"/>
                      </a:cubicBezTo>
                      <a:cubicBezTo>
                        <a:pt x="1" y="89"/>
                        <a:pt x="0" y="87"/>
                        <a:pt x="0" y="86"/>
                      </a:cubicBezTo>
                      <a:cubicBezTo>
                        <a:pt x="2" y="72"/>
                        <a:pt x="7" y="59"/>
                        <a:pt x="15" y="47"/>
                      </a:cubicBezTo>
                      <a:cubicBezTo>
                        <a:pt x="22" y="36"/>
                        <a:pt x="32" y="26"/>
                        <a:pt x="43" y="18"/>
                      </a:cubicBezTo>
                      <a:cubicBezTo>
                        <a:pt x="55" y="10"/>
                        <a:pt x="68" y="5"/>
                        <a:pt x="82" y="2"/>
                      </a:cubicBezTo>
                      <a:cubicBezTo>
                        <a:pt x="95" y="-1"/>
                        <a:pt x="109" y="-1"/>
                        <a:pt x="122" y="1"/>
                      </a:cubicBezTo>
                      <a:cubicBezTo>
                        <a:pt x="124" y="1"/>
                        <a:pt x="125" y="3"/>
                        <a:pt x="125" y="4"/>
                      </a:cubicBezTo>
                      <a:cubicBezTo>
                        <a:pt x="124" y="6"/>
                        <a:pt x="123" y="7"/>
                        <a:pt x="122" y="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46"/>
                <p:cNvSpPr/>
                <p:nvPr/>
              </p:nvSpPr>
              <p:spPr>
                <a:xfrm>
                  <a:off x="4148280" y="2855160"/>
                  <a:ext cx="104040" cy="127440"/>
                </a:xfrm>
                <a:custGeom>
                  <a:avLst/>
                  <a:gdLst/>
                  <a:ahLst/>
                  <a:cxnLst/>
                  <a:rect l="l" t="t" r="r" b="b"/>
                  <a:pathLst>
                    <a:path w="289" h="354" extrusionOk="0">
                      <a:moveTo>
                        <a:pt x="280" y="104"/>
                      </a:moveTo>
                      <a:cubicBezTo>
                        <a:pt x="269" y="140"/>
                        <a:pt x="247" y="166"/>
                        <a:pt x="225" y="193"/>
                      </a:cubicBezTo>
                      <a:cubicBezTo>
                        <a:pt x="215" y="205"/>
                        <a:pt x="205" y="218"/>
                        <a:pt x="195" y="231"/>
                      </a:cubicBezTo>
                      <a:cubicBezTo>
                        <a:pt x="159" y="283"/>
                        <a:pt x="170" y="375"/>
                        <a:pt x="68" y="350"/>
                      </a:cubicBezTo>
                      <a:lnTo>
                        <a:pt x="64" y="349"/>
                      </a:lnTo>
                      <a:cubicBezTo>
                        <a:pt x="-9" y="330"/>
                        <a:pt x="-2" y="285"/>
                        <a:pt x="4" y="238"/>
                      </a:cubicBezTo>
                      <a:cubicBezTo>
                        <a:pt x="19" y="248"/>
                        <a:pt x="36" y="255"/>
                        <a:pt x="53" y="258"/>
                      </a:cubicBezTo>
                      <a:cubicBezTo>
                        <a:pt x="78" y="263"/>
                        <a:pt x="106" y="260"/>
                        <a:pt x="125" y="243"/>
                      </a:cubicBezTo>
                      <a:cubicBezTo>
                        <a:pt x="143" y="229"/>
                        <a:pt x="151" y="205"/>
                        <a:pt x="157" y="183"/>
                      </a:cubicBezTo>
                      <a:cubicBezTo>
                        <a:pt x="168" y="141"/>
                        <a:pt x="176" y="97"/>
                        <a:pt x="200" y="60"/>
                      </a:cubicBezTo>
                      <a:cubicBezTo>
                        <a:pt x="219" y="31"/>
                        <a:pt x="249" y="11"/>
                        <a:pt x="282" y="0"/>
                      </a:cubicBezTo>
                      <a:cubicBezTo>
                        <a:pt x="292" y="29"/>
                        <a:pt x="293" y="64"/>
                        <a:pt x="280" y="10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46"/>
                <p:cNvSpPr/>
                <p:nvPr/>
              </p:nvSpPr>
              <p:spPr>
                <a:xfrm>
                  <a:off x="4143600" y="2819160"/>
                  <a:ext cx="109800" cy="164520"/>
                </a:xfrm>
                <a:custGeom>
                  <a:avLst/>
                  <a:gdLst/>
                  <a:ahLst/>
                  <a:cxnLst/>
                  <a:rect l="l" t="t" r="r" b="b"/>
                  <a:pathLst>
                    <a:path w="305" h="457" extrusionOk="0">
                      <a:moveTo>
                        <a:pt x="293" y="204"/>
                      </a:moveTo>
                      <a:lnTo>
                        <a:pt x="293" y="204"/>
                      </a:lnTo>
                      <a:moveTo>
                        <a:pt x="149" y="5"/>
                      </a:moveTo>
                      <a:cubicBezTo>
                        <a:pt x="127" y="5"/>
                        <a:pt x="106" y="10"/>
                        <a:pt x="88" y="19"/>
                      </a:cubicBezTo>
                      <a:cubicBezTo>
                        <a:pt x="47" y="39"/>
                        <a:pt x="18" y="80"/>
                        <a:pt x="8" y="133"/>
                      </a:cubicBezTo>
                      <a:cubicBezTo>
                        <a:pt x="2" y="169"/>
                        <a:pt x="8" y="202"/>
                        <a:pt x="15" y="236"/>
                      </a:cubicBezTo>
                      <a:lnTo>
                        <a:pt x="15" y="237"/>
                      </a:lnTo>
                      <a:cubicBezTo>
                        <a:pt x="18" y="252"/>
                        <a:pt x="21" y="268"/>
                        <a:pt x="23" y="284"/>
                      </a:cubicBezTo>
                      <a:cubicBezTo>
                        <a:pt x="25" y="302"/>
                        <a:pt x="23" y="321"/>
                        <a:pt x="20" y="339"/>
                      </a:cubicBezTo>
                      <a:lnTo>
                        <a:pt x="20" y="340"/>
                      </a:lnTo>
                      <a:cubicBezTo>
                        <a:pt x="13" y="387"/>
                        <a:pt x="7" y="428"/>
                        <a:pt x="78" y="446"/>
                      </a:cubicBezTo>
                      <a:lnTo>
                        <a:pt x="82" y="447"/>
                      </a:lnTo>
                      <a:cubicBezTo>
                        <a:pt x="152" y="464"/>
                        <a:pt x="166" y="425"/>
                        <a:pt x="183" y="380"/>
                      </a:cubicBezTo>
                      <a:cubicBezTo>
                        <a:pt x="189" y="363"/>
                        <a:pt x="196" y="345"/>
                        <a:pt x="206" y="330"/>
                      </a:cubicBezTo>
                      <a:cubicBezTo>
                        <a:pt x="215" y="316"/>
                        <a:pt x="226" y="304"/>
                        <a:pt x="235" y="292"/>
                      </a:cubicBezTo>
                      <a:lnTo>
                        <a:pt x="236" y="291"/>
                      </a:lnTo>
                      <a:cubicBezTo>
                        <a:pt x="258" y="264"/>
                        <a:pt x="279" y="239"/>
                        <a:pt x="290" y="203"/>
                      </a:cubicBezTo>
                      <a:cubicBezTo>
                        <a:pt x="302" y="166"/>
                        <a:pt x="303" y="132"/>
                        <a:pt x="293" y="101"/>
                      </a:cubicBezTo>
                      <a:cubicBezTo>
                        <a:pt x="280" y="64"/>
                        <a:pt x="251" y="34"/>
                        <a:pt x="212" y="18"/>
                      </a:cubicBezTo>
                      <a:cubicBezTo>
                        <a:pt x="192" y="10"/>
                        <a:pt x="170" y="5"/>
                        <a:pt x="149" y="5"/>
                      </a:cubicBezTo>
                      <a:moveTo>
                        <a:pt x="112" y="457"/>
                      </a:moveTo>
                      <a:cubicBezTo>
                        <a:pt x="103" y="457"/>
                        <a:pt x="92" y="455"/>
                        <a:pt x="80" y="452"/>
                      </a:cubicBezTo>
                      <a:lnTo>
                        <a:pt x="76" y="451"/>
                      </a:lnTo>
                      <a:cubicBezTo>
                        <a:pt x="1" y="433"/>
                        <a:pt x="8" y="385"/>
                        <a:pt x="14" y="339"/>
                      </a:cubicBezTo>
                      <a:lnTo>
                        <a:pt x="15" y="338"/>
                      </a:lnTo>
                      <a:cubicBezTo>
                        <a:pt x="17" y="320"/>
                        <a:pt x="20" y="302"/>
                        <a:pt x="18" y="285"/>
                      </a:cubicBezTo>
                      <a:cubicBezTo>
                        <a:pt x="16" y="269"/>
                        <a:pt x="13" y="253"/>
                        <a:pt x="9" y="238"/>
                      </a:cubicBezTo>
                      <a:lnTo>
                        <a:pt x="9" y="237"/>
                      </a:lnTo>
                      <a:cubicBezTo>
                        <a:pt x="3" y="204"/>
                        <a:pt x="-4" y="169"/>
                        <a:pt x="3" y="132"/>
                      </a:cubicBezTo>
                      <a:cubicBezTo>
                        <a:pt x="13" y="77"/>
                        <a:pt x="43" y="34"/>
                        <a:pt x="85" y="14"/>
                      </a:cubicBezTo>
                      <a:cubicBezTo>
                        <a:pt x="123" y="-5"/>
                        <a:pt x="171" y="-5"/>
                        <a:pt x="214" y="13"/>
                      </a:cubicBezTo>
                      <a:cubicBezTo>
                        <a:pt x="255" y="30"/>
                        <a:pt x="285" y="61"/>
                        <a:pt x="298" y="99"/>
                      </a:cubicBezTo>
                      <a:cubicBezTo>
                        <a:pt x="309" y="131"/>
                        <a:pt x="308" y="167"/>
                        <a:pt x="296" y="205"/>
                      </a:cubicBezTo>
                      <a:cubicBezTo>
                        <a:pt x="284" y="241"/>
                        <a:pt x="262" y="268"/>
                        <a:pt x="240" y="295"/>
                      </a:cubicBezTo>
                      <a:lnTo>
                        <a:pt x="240" y="295"/>
                      </a:lnTo>
                      <a:cubicBezTo>
                        <a:pt x="230" y="307"/>
                        <a:pt x="220" y="320"/>
                        <a:pt x="211" y="333"/>
                      </a:cubicBezTo>
                      <a:cubicBezTo>
                        <a:pt x="201" y="347"/>
                        <a:pt x="194" y="365"/>
                        <a:pt x="188" y="382"/>
                      </a:cubicBezTo>
                      <a:cubicBezTo>
                        <a:pt x="175" y="419"/>
                        <a:pt x="161" y="457"/>
                        <a:pt x="112" y="4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46"/>
                <p:cNvSpPr/>
                <p:nvPr/>
              </p:nvSpPr>
              <p:spPr>
                <a:xfrm>
                  <a:off x="4147920" y="2904120"/>
                  <a:ext cx="81360" cy="78480"/>
                </a:xfrm>
                <a:custGeom>
                  <a:avLst/>
                  <a:gdLst/>
                  <a:ahLst/>
                  <a:cxnLst/>
                  <a:rect l="l" t="t" r="r" b="b"/>
                  <a:pathLst>
                    <a:path w="226" h="218" extrusionOk="0">
                      <a:moveTo>
                        <a:pt x="226" y="57"/>
                      </a:moveTo>
                      <a:cubicBezTo>
                        <a:pt x="224" y="60"/>
                        <a:pt x="221" y="63"/>
                        <a:pt x="218" y="66"/>
                      </a:cubicBezTo>
                      <a:cubicBezTo>
                        <a:pt x="217" y="69"/>
                        <a:pt x="215" y="71"/>
                        <a:pt x="213" y="73"/>
                      </a:cubicBezTo>
                      <a:cubicBezTo>
                        <a:pt x="211" y="75"/>
                        <a:pt x="210" y="77"/>
                        <a:pt x="208" y="79"/>
                      </a:cubicBezTo>
                      <a:cubicBezTo>
                        <a:pt x="207" y="81"/>
                        <a:pt x="206" y="82"/>
                        <a:pt x="205" y="84"/>
                      </a:cubicBezTo>
                      <a:cubicBezTo>
                        <a:pt x="202" y="87"/>
                        <a:pt x="199" y="91"/>
                        <a:pt x="196" y="95"/>
                      </a:cubicBezTo>
                      <a:cubicBezTo>
                        <a:pt x="160" y="147"/>
                        <a:pt x="171" y="239"/>
                        <a:pt x="69" y="214"/>
                      </a:cubicBezTo>
                      <a:lnTo>
                        <a:pt x="65" y="213"/>
                      </a:lnTo>
                      <a:cubicBezTo>
                        <a:pt x="42" y="207"/>
                        <a:pt x="27" y="199"/>
                        <a:pt x="18" y="189"/>
                      </a:cubicBezTo>
                      <a:cubicBezTo>
                        <a:pt x="16" y="187"/>
                        <a:pt x="15" y="186"/>
                        <a:pt x="14" y="184"/>
                      </a:cubicBezTo>
                      <a:cubicBezTo>
                        <a:pt x="10" y="179"/>
                        <a:pt x="7" y="173"/>
                        <a:pt x="5" y="167"/>
                      </a:cubicBezTo>
                      <a:cubicBezTo>
                        <a:pt x="4" y="165"/>
                        <a:pt x="4" y="163"/>
                        <a:pt x="3" y="161"/>
                      </a:cubicBezTo>
                      <a:lnTo>
                        <a:pt x="3" y="160"/>
                      </a:lnTo>
                      <a:cubicBezTo>
                        <a:pt x="3" y="158"/>
                        <a:pt x="2" y="157"/>
                        <a:pt x="2" y="155"/>
                      </a:cubicBezTo>
                      <a:cubicBezTo>
                        <a:pt x="2" y="154"/>
                        <a:pt x="2" y="154"/>
                        <a:pt x="2" y="153"/>
                      </a:cubicBezTo>
                      <a:cubicBezTo>
                        <a:pt x="2" y="151"/>
                        <a:pt x="2" y="149"/>
                        <a:pt x="2" y="147"/>
                      </a:cubicBezTo>
                      <a:lnTo>
                        <a:pt x="2" y="146"/>
                      </a:lnTo>
                      <a:cubicBezTo>
                        <a:pt x="1" y="144"/>
                        <a:pt x="1" y="142"/>
                        <a:pt x="1" y="140"/>
                      </a:cubicBezTo>
                      <a:lnTo>
                        <a:pt x="2" y="139"/>
                      </a:lnTo>
                      <a:cubicBezTo>
                        <a:pt x="2" y="137"/>
                        <a:pt x="2" y="135"/>
                        <a:pt x="2" y="134"/>
                      </a:cubicBezTo>
                      <a:cubicBezTo>
                        <a:pt x="2" y="133"/>
                        <a:pt x="2" y="132"/>
                        <a:pt x="2" y="131"/>
                      </a:cubicBezTo>
                      <a:cubicBezTo>
                        <a:pt x="2" y="130"/>
                        <a:pt x="2" y="128"/>
                        <a:pt x="2" y="127"/>
                      </a:cubicBezTo>
                      <a:cubicBezTo>
                        <a:pt x="5" y="101"/>
                        <a:pt x="11" y="74"/>
                        <a:pt x="8" y="48"/>
                      </a:cubicBezTo>
                      <a:cubicBezTo>
                        <a:pt x="8" y="47"/>
                        <a:pt x="8" y="47"/>
                        <a:pt x="8" y="46"/>
                      </a:cubicBezTo>
                      <a:cubicBezTo>
                        <a:pt x="6" y="30"/>
                        <a:pt x="3" y="15"/>
                        <a:pt x="0" y="0"/>
                      </a:cubicBezTo>
                      <a:lnTo>
                        <a:pt x="160" y="40"/>
                      </a:lnTo>
                      <a:lnTo>
                        <a:pt x="226" y="57"/>
                      </a:lnTo>
                      <a:close/>
                    </a:path>
                  </a:pathLst>
                </a:custGeom>
                <a:solidFill>
                  <a:schemeClr val="accent5"/>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46"/>
                <p:cNvSpPr/>
                <p:nvPr/>
              </p:nvSpPr>
              <p:spPr>
                <a:xfrm>
                  <a:off x="4148280" y="2918520"/>
                  <a:ext cx="81000" cy="64080"/>
                </a:xfrm>
                <a:custGeom>
                  <a:avLst/>
                  <a:gdLst/>
                  <a:ahLst/>
                  <a:cxnLst/>
                  <a:rect l="l" t="t" r="r" b="b"/>
                  <a:pathLst>
                    <a:path w="225" h="178" extrusionOk="0">
                      <a:moveTo>
                        <a:pt x="225" y="17"/>
                      </a:moveTo>
                      <a:cubicBezTo>
                        <a:pt x="223" y="20"/>
                        <a:pt x="220" y="23"/>
                        <a:pt x="217" y="26"/>
                      </a:cubicBezTo>
                      <a:cubicBezTo>
                        <a:pt x="216" y="29"/>
                        <a:pt x="214" y="31"/>
                        <a:pt x="212" y="33"/>
                      </a:cubicBezTo>
                      <a:cubicBezTo>
                        <a:pt x="210" y="35"/>
                        <a:pt x="209" y="37"/>
                        <a:pt x="207" y="39"/>
                      </a:cubicBezTo>
                      <a:cubicBezTo>
                        <a:pt x="206" y="41"/>
                        <a:pt x="205" y="42"/>
                        <a:pt x="204" y="44"/>
                      </a:cubicBezTo>
                      <a:cubicBezTo>
                        <a:pt x="201" y="47"/>
                        <a:pt x="198" y="51"/>
                        <a:pt x="195" y="55"/>
                      </a:cubicBezTo>
                      <a:cubicBezTo>
                        <a:pt x="159" y="107"/>
                        <a:pt x="170" y="199"/>
                        <a:pt x="68" y="174"/>
                      </a:cubicBezTo>
                      <a:lnTo>
                        <a:pt x="64" y="173"/>
                      </a:lnTo>
                      <a:cubicBezTo>
                        <a:pt x="41" y="167"/>
                        <a:pt x="26" y="159"/>
                        <a:pt x="17" y="149"/>
                      </a:cubicBezTo>
                      <a:cubicBezTo>
                        <a:pt x="15" y="147"/>
                        <a:pt x="14" y="146"/>
                        <a:pt x="13" y="144"/>
                      </a:cubicBezTo>
                      <a:cubicBezTo>
                        <a:pt x="9" y="139"/>
                        <a:pt x="6" y="133"/>
                        <a:pt x="4" y="127"/>
                      </a:cubicBezTo>
                      <a:cubicBezTo>
                        <a:pt x="-2" y="108"/>
                        <a:pt x="1" y="86"/>
                        <a:pt x="4" y="62"/>
                      </a:cubicBezTo>
                      <a:cubicBezTo>
                        <a:pt x="19" y="72"/>
                        <a:pt x="36" y="79"/>
                        <a:pt x="53" y="82"/>
                      </a:cubicBezTo>
                      <a:cubicBezTo>
                        <a:pt x="78" y="87"/>
                        <a:pt x="106" y="84"/>
                        <a:pt x="125" y="67"/>
                      </a:cubicBezTo>
                      <a:cubicBezTo>
                        <a:pt x="143" y="53"/>
                        <a:pt x="151" y="29"/>
                        <a:pt x="157" y="7"/>
                      </a:cubicBezTo>
                      <a:cubicBezTo>
                        <a:pt x="158" y="5"/>
                        <a:pt x="158" y="3"/>
                        <a:pt x="159" y="0"/>
                      </a:cubicBezTo>
                      <a:lnTo>
                        <a:pt x="225" y="17"/>
                      </a:lnTo>
                      <a:close/>
                    </a:path>
                  </a:pathLst>
                </a:custGeom>
                <a:solidFill>
                  <a:srgbClr val="342E39">
                    <a:alpha val="34810"/>
                  </a:srgbClr>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46"/>
                <p:cNvSpPr/>
                <p:nvPr/>
              </p:nvSpPr>
              <p:spPr>
                <a:xfrm>
                  <a:off x="4146840" y="2903400"/>
                  <a:ext cx="83520" cy="80280"/>
                </a:xfrm>
                <a:custGeom>
                  <a:avLst/>
                  <a:gdLst/>
                  <a:ahLst/>
                  <a:cxnLst/>
                  <a:rect l="l" t="t" r="r" b="b"/>
                  <a:pathLst>
                    <a:path w="232" h="223" extrusionOk="0">
                      <a:moveTo>
                        <a:pt x="7" y="6"/>
                      </a:moveTo>
                      <a:cubicBezTo>
                        <a:pt x="9" y="20"/>
                        <a:pt x="12" y="33"/>
                        <a:pt x="14" y="47"/>
                      </a:cubicBezTo>
                      <a:cubicBezTo>
                        <a:pt x="14" y="48"/>
                        <a:pt x="14" y="48"/>
                        <a:pt x="14" y="49"/>
                      </a:cubicBezTo>
                      <a:lnTo>
                        <a:pt x="14" y="50"/>
                      </a:lnTo>
                      <a:cubicBezTo>
                        <a:pt x="16" y="68"/>
                        <a:pt x="14" y="87"/>
                        <a:pt x="11" y="106"/>
                      </a:cubicBezTo>
                      <a:cubicBezTo>
                        <a:pt x="10" y="113"/>
                        <a:pt x="9" y="121"/>
                        <a:pt x="8" y="129"/>
                      </a:cubicBezTo>
                      <a:cubicBezTo>
                        <a:pt x="8" y="130"/>
                        <a:pt x="8" y="132"/>
                        <a:pt x="8" y="133"/>
                      </a:cubicBezTo>
                      <a:cubicBezTo>
                        <a:pt x="8" y="134"/>
                        <a:pt x="8" y="135"/>
                        <a:pt x="8" y="136"/>
                      </a:cubicBezTo>
                      <a:cubicBezTo>
                        <a:pt x="7" y="137"/>
                        <a:pt x="7" y="139"/>
                        <a:pt x="7" y="141"/>
                      </a:cubicBezTo>
                      <a:lnTo>
                        <a:pt x="7" y="142"/>
                      </a:lnTo>
                      <a:cubicBezTo>
                        <a:pt x="7" y="144"/>
                        <a:pt x="7" y="146"/>
                        <a:pt x="7" y="148"/>
                      </a:cubicBezTo>
                      <a:lnTo>
                        <a:pt x="7" y="149"/>
                      </a:lnTo>
                      <a:cubicBezTo>
                        <a:pt x="7" y="151"/>
                        <a:pt x="8" y="153"/>
                        <a:pt x="8" y="155"/>
                      </a:cubicBezTo>
                      <a:lnTo>
                        <a:pt x="8" y="156"/>
                      </a:lnTo>
                      <a:cubicBezTo>
                        <a:pt x="8" y="158"/>
                        <a:pt x="9" y="160"/>
                        <a:pt x="9" y="162"/>
                      </a:cubicBezTo>
                      <a:lnTo>
                        <a:pt x="9" y="163"/>
                      </a:lnTo>
                      <a:cubicBezTo>
                        <a:pt x="10" y="165"/>
                        <a:pt x="10" y="167"/>
                        <a:pt x="11" y="168"/>
                      </a:cubicBezTo>
                      <a:cubicBezTo>
                        <a:pt x="12" y="174"/>
                        <a:pt x="15" y="180"/>
                        <a:pt x="19" y="185"/>
                      </a:cubicBezTo>
                      <a:cubicBezTo>
                        <a:pt x="20" y="186"/>
                        <a:pt x="21" y="187"/>
                        <a:pt x="23" y="189"/>
                      </a:cubicBezTo>
                      <a:cubicBezTo>
                        <a:pt x="33" y="199"/>
                        <a:pt x="48" y="207"/>
                        <a:pt x="69" y="212"/>
                      </a:cubicBezTo>
                      <a:lnTo>
                        <a:pt x="73" y="213"/>
                      </a:lnTo>
                      <a:cubicBezTo>
                        <a:pt x="143" y="230"/>
                        <a:pt x="157" y="191"/>
                        <a:pt x="174" y="146"/>
                      </a:cubicBezTo>
                      <a:cubicBezTo>
                        <a:pt x="180" y="129"/>
                        <a:pt x="187" y="111"/>
                        <a:pt x="197" y="96"/>
                      </a:cubicBezTo>
                      <a:cubicBezTo>
                        <a:pt x="200" y="91"/>
                        <a:pt x="203" y="88"/>
                        <a:pt x="205" y="84"/>
                      </a:cubicBezTo>
                      <a:cubicBezTo>
                        <a:pt x="207" y="82"/>
                        <a:pt x="208" y="81"/>
                        <a:pt x="209" y="79"/>
                      </a:cubicBezTo>
                      <a:cubicBezTo>
                        <a:pt x="210" y="78"/>
                        <a:pt x="212" y="76"/>
                        <a:pt x="213" y="74"/>
                      </a:cubicBezTo>
                      <a:lnTo>
                        <a:pt x="214" y="74"/>
                      </a:lnTo>
                      <a:cubicBezTo>
                        <a:pt x="215" y="72"/>
                        <a:pt x="217" y="70"/>
                        <a:pt x="218" y="68"/>
                      </a:cubicBezTo>
                      <a:lnTo>
                        <a:pt x="224" y="61"/>
                      </a:lnTo>
                      <a:lnTo>
                        <a:pt x="7" y="6"/>
                      </a:lnTo>
                      <a:moveTo>
                        <a:pt x="103" y="223"/>
                      </a:moveTo>
                      <a:cubicBezTo>
                        <a:pt x="94" y="223"/>
                        <a:pt x="83" y="221"/>
                        <a:pt x="71" y="218"/>
                      </a:cubicBezTo>
                      <a:lnTo>
                        <a:pt x="67" y="217"/>
                      </a:lnTo>
                      <a:cubicBezTo>
                        <a:pt x="45" y="212"/>
                        <a:pt x="29" y="204"/>
                        <a:pt x="18" y="193"/>
                      </a:cubicBezTo>
                      <a:cubicBezTo>
                        <a:pt x="17" y="191"/>
                        <a:pt x="16" y="190"/>
                        <a:pt x="14" y="188"/>
                      </a:cubicBezTo>
                      <a:cubicBezTo>
                        <a:pt x="10" y="183"/>
                        <a:pt x="7" y="177"/>
                        <a:pt x="5" y="170"/>
                      </a:cubicBezTo>
                      <a:cubicBezTo>
                        <a:pt x="5" y="168"/>
                        <a:pt x="4" y="166"/>
                        <a:pt x="4" y="164"/>
                      </a:cubicBezTo>
                      <a:lnTo>
                        <a:pt x="3" y="163"/>
                      </a:lnTo>
                      <a:cubicBezTo>
                        <a:pt x="3" y="161"/>
                        <a:pt x="3" y="159"/>
                        <a:pt x="2" y="157"/>
                      </a:cubicBezTo>
                      <a:lnTo>
                        <a:pt x="2" y="156"/>
                      </a:lnTo>
                      <a:cubicBezTo>
                        <a:pt x="2" y="154"/>
                        <a:pt x="2" y="152"/>
                        <a:pt x="2" y="150"/>
                      </a:cubicBezTo>
                      <a:lnTo>
                        <a:pt x="2" y="148"/>
                      </a:lnTo>
                      <a:cubicBezTo>
                        <a:pt x="2" y="146"/>
                        <a:pt x="2" y="144"/>
                        <a:pt x="2" y="142"/>
                      </a:cubicBezTo>
                      <a:lnTo>
                        <a:pt x="2" y="141"/>
                      </a:lnTo>
                      <a:cubicBezTo>
                        <a:pt x="2" y="139"/>
                        <a:pt x="2" y="137"/>
                        <a:pt x="2" y="135"/>
                      </a:cubicBezTo>
                      <a:cubicBezTo>
                        <a:pt x="2" y="135"/>
                        <a:pt x="2" y="134"/>
                        <a:pt x="2" y="133"/>
                      </a:cubicBezTo>
                      <a:cubicBezTo>
                        <a:pt x="2" y="131"/>
                        <a:pt x="2" y="130"/>
                        <a:pt x="2" y="129"/>
                      </a:cubicBezTo>
                      <a:cubicBezTo>
                        <a:pt x="3" y="121"/>
                        <a:pt x="4" y="113"/>
                        <a:pt x="5" y="105"/>
                      </a:cubicBezTo>
                      <a:cubicBezTo>
                        <a:pt x="8" y="87"/>
                        <a:pt x="11" y="68"/>
                        <a:pt x="9" y="51"/>
                      </a:cubicBezTo>
                      <a:cubicBezTo>
                        <a:pt x="9" y="50"/>
                        <a:pt x="9" y="50"/>
                        <a:pt x="8" y="49"/>
                      </a:cubicBezTo>
                      <a:lnTo>
                        <a:pt x="8" y="48"/>
                      </a:lnTo>
                      <a:cubicBezTo>
                        <a:pt x="6" y="33"/>
                        <a:pt x="4" y="19"/>
                        <a:pt x="1" y="5"/>
                      </a:cubicBezTo>
                      <a:lnTo>
                        <a:pt x="0" y="3"/>
                      </a:lnTo>
                      <a:cubicBezTo>
                        <a:pt x="0" y="2"/>
                        <a:pt x="0" y="1"/>
                        <a:pt x="1" y="0"/>
                      </a:cubicBezTo>
                      <a:cubicBezTo>
                        <a:pt x="2" y="0"/>
                        <a:pt x="3" y="-1"/>
                        <a:pt x="4" y="0"/>
                      </a:cubicBezTo>
                      <a:lnTo>
                        <a:pt x="230" y="56"/>
                      </a:lnTo>
                      <a:cubicBezTo>
                        <a:pt x="231" y="56"/>
                        <a:pt x="232" y="57"/>
                        <a:pt x="232" y="58"/>
                      </a:cubicBezTo>
                      <a:cubicBezTo>
                        <a:pt x="232" y="59"/>
                        <a:pt x="232" y="60"/>
                        <a:pt x="231" y="61"/>
                      </a:cubicBezTo>
                      <a:lnTo>
                        <a:pt x="223" y="71"/>
                      </a:lnTo>
                      <a:cubicBezTo>
                        <a:pt x="221" y="73"/>
                        <a:pt x="219" y="75"/>
                        <a:pt x="218" y="77"/>
                      </a:cubicBezTo>
                      <a:lnTo>
                        <a:pt x="218" y="78"/>
                      </a:lnTo>
                      <a:cubicBezTo>
                        <a:pt x="216" y="79"/>
                        <a:pt x="215" y="81"/>
                        <a:pt x="213" y="83"/>
                      </a:cubicBezTo>
                      <a:cubicBezTo>
                        <a:pt x="212" y="84"/>
                        <a:pt x="211" y="86"/>
                        <a:pt x="210" y="87"/>
                      </a:cubicBezTo>
                      <a:cubicBezTo>
                        <a:pt x="207" y="91"/>
                        <a:pt x="204" y="95"/>
                        <a:pt x="202" y="99"/>
                      </a:cubicBezTo>
                      <a:cubicBezTo>
                        <a:pt x="192" y="113"/>
                        <a:pt x="185" y="131"/>
                        <a:pt x="179" y="148"/>
                      </a:cubicBezTo>
                      <a:cubicBezTo>
                        <a:pt x="166" y="185"/>
                        <a:pt x="152" y="223"/>
                        <a:pt x="103" y="22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46"/>
                <p:cNvSpPr/>
                <p:nvPr/>
              </p:nvSpPr>
              <p:spPr>
                <a:xfrm>
                  <a:off x="4148280" y="2920680"/>
                  <a:ext cx="70920" cy="61920"/>
                </a:xfrm>
                <a:custGeom>
                  <a:avLst/>
                  <a:gdLst/>
                  <a:ahLst/>
                  <a:cxnLst/>
                  <a:rect l="l" t="t" r="r" b="b"/>
                  <a:pathLst>
                    <a:path w="197" h="172" extrusionOk="0">
                      <a:moveTo>
                        <a:pt x="197" y="47"/>
                      </a:moveTo>
                      <a:cubicBezTo>
                        <a:pt x="196" y="48"/>
                        <a:pt x="196" y="49"/>
                        <a:pt x="195" y="49"/>
                      </a:cubicBezTo>
                      <a:cubicBezTo>
                        <a:pt x="193" y="52"/>
                        <a:pt x="191" y="55"/>
                        <a:pt x="190" y="58"/>
                      </a:cubicBezTo>
                      <a:cubicBezTo>
                        <a:pt x="186" y="64"/>
                        <a:pt x="183" y="71"/>
                        <a:pt x="180" y="78"/>
                      </a:cubicBezTo>
                      <a:cubicBezTo>
                        <a:pt x="179" y="81"/>
                        <a:pt x="178" y="84"/>
                        <a:pt x="177" y="88"/>
                      </a:cubicBezTo>
                      <a:cubicBezTo>
                        <a:pt x="175" y="93"/>
                        <a:pt x="173" y="98"/>
                        <a:pt x="171" y="103"/>
                      </a:cubicBezTo>
                      <a:cubicBezTo>
                        <a:pt x="170" y="106"/>
                        <a:pt x="168" y="110"/>
                        <a:pt x="167" y="113"/>
                      </a:cubicBezTo>
                      <a:cubicBezTo>
                        <a:pt x="163" y="123"/>
                        <a:pt x="159" y="133"/>
                        <a:pt x="154" y="141"/>
                      </a:cubicBezTo>
                      <a:cubicBezTo>
                        <a:pt x="151" y="145"/>
                        <a:pt x="149" y="149"/>
                        <a:pt x="146" y="153"/>
                      </a:cubicBezTo>
                      <a:cubicBezTo>
                        <a:pt x="131" y="169"/>
                        <a:pt x="108" y="178"/>
                        <a:pt x="68" y="168"/>
                      </a:cubicBezTo>
                      <a:lnTo>
                        <a:pt x="64" y="167"/>
                      </a:lnTo>
                      <a:cubicBezTo>
                        <a:pt x="54" y="164"/>
                        <a:pt x="45" y="161"/>
                        <a:pt x="38" y="158"/>
                      </a:cubicBezTo>
                      <a:cubicBezTo>
                        <a:pt x="36" y="157"/>
                        <a:pt x="35" y="156"/>
                        <a:pt x="33" y="155"/>
                      </a:cubicBezTo>
                      <a:cubicBezTo>
                        <a:pt x="32" y="154"/>
                        <a:pt x="31" y="154"/>
                        <a:pt x="30" y="153"/>
                      </a:cubicBezTo>
                      <a:cubicBezTo>
                        <a:pt x="29" y="153"/>
                        <a:pt x="28" y="152"/>
                        <a:pt x="27" y="152"/>
                      </a:cubicBezTo>
                      <a:cubicBezTo>
                        <a:pt x="26" y="151"/>
                        <a:pt x="26" y="150"/>
                        <a:pt x="25" y="150"/>
                      </a:cubicBezTo>
                      <a:cubicBezTo>
                        <a:pt x="22" y="148"/>
                        <a:pt x="19" y="145"/>
                        <a:pt x="17" y="143"/>
                      </a:cubicBezTo>
                      <a:cubicBezTo>
                        <a:pt x="15" y="141"/>
                        <a:pt x="14" y="140"/>
                        <a:pt x="13" y="138"/>
                      </a:cubicBezTo>
                      <a:cubicBezTo>
                        <a:pt x="13" y="138"/>
                        <a:pt x="12" y="138"/>
                        <a:pt x="12" y="137"/>
                      </a:cubicBezTo>
                      <a:lnTo>
                        <a:pt x="11" y="136"/>
                      </a:lnTo>
                      <a:cubicBezTo>
                        <a:pt x="10" y="134"/>
                        <a:pt x="8" y="132"/>
                        <a:pt x="7" y="130"/>
                      </a:cubicBezTo>
                      <a:cubicBezTo>
                        <a:pt x="7" y="129"/>
                        <a:pt x="6" y="128"/>
                        <a:pt x="6" y="126"/>
                      </a:cubicBezTo>
                      <a:lnTo>
                        <a:pt x="5" y="126"/>
                      </a:lnTo>
                      <a:cubicBezTo>
                        <a:pt x="5" y="124"/>
                        <a:pt x="4" y="123"/>
                        <a:pt x="4" y="121"/>
                      </a:cubicBezTo>
                      <a:cubicBezTo>
                        <a:pt x="4" y="120"/>
                        <a:pt x="3" y="119"/>
                        <a:pt x="3" y="119"/>
                      </a:cubicBezTo>
                      <a:cubicBezTo>
                        <a:pt x="3" y="118"/>
                        <a:pt x="3" y="118"/>
                        <a:pt x="3" y="118"/>
                      </a:cubicBezTo>
                      <a:cubicBezTo>
                        <a:pt x="3" y="117"/>
                        <a:pt x="2" y="115"/>
                        <a:pt x="2" y="113"/>
                      </a:cubicBezTo>
                      <a:cubicBezTo>
                        <a:pt x="2" y="112"/>
                        <a:pt x="1" y="111"/>
                        <a:pt x="1" y="109"/>
                      </a:cubicBezTo>
                      <a:cubicBezTo>
                        <a:pt x="1" y="108"/>
                        <a:pt x="1" y="107"/>
                        <a:pt x="1" y="106"/>
                      </a:cubicBezTo>
                      <a:cubicBezTo>
                        <a:pt x="1" y="103"/>
                        <a:pt x="0" y="99"/>
                        <a:pt x="0" y="95"/>
                      </a:cubicBezTo>
                      <a:cubicBezTo>
                        <a:pt x="1" y="85"/>
                        <a:pt x="2" y="73"/>
                        <a:pt x="4" y="62"/>
                      </a:cubicBezTo>
                      <a:cubicBezTo>
                        <a:pt x="4" y="60"/>
                        <a:pt x="4" y="58"/>
                        <a:pt x="4" y="56"/>
                      </a:cubicBezTo>
                      <a:cubicBezTo>
                        <a:pt x="7" y="38"/>
                        <a:pt x="10" y="20"/>
                        <a:pt x="7" y="2"/>
                      </a:cubicBezTo>
                      <a:cubicBezTo>
                        <a:pt x="7" y="1"/>
                        <a:pt x="7" y="1"/>
                        <a:pt x="7" y="0"/>
                      </a:cubicBezTo>
                      <a:lnTo>
                        <a:pt x="145" y="34"/>
                      </a:lnTo>
                      <a:lnTo>
                        <a:pt x="197" y="47"/>
                      </a:lnTo>
                      <a:close/>
                    </a:path>
                  </a:pathLst>
                </a:custGeom>
                <a:solidFill>
                  <a:schemeClr val="l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46"/>
                <p:cNvSpPr/>
                <p:nvPr/>
              </p:nvSpPr>
              <p:spPr>
                <a:xfrm>
                  <a:off x="4148280" y="2932920"/>
                  <a:ext cx="70920" cy="49680"/>
                </a:xfrm>
                <a:custGeom>
                  <a:avLst/>
                  <a:gdLst/>
                  <a:ahLst/>
                  <a:cxnLst/>
                  <a:rect l="l" t="t" r="r" b="b"/>
                  <a:pathLst>
                    <a:path w="197" h="138" extrusionOk="0">
                      <a:moveTo>
                        <a:pt x="197" y="13"/>
                      </a:moveTo>
                      <a:cubicBezTo>
                        <a:pt x="196" y="14"/>
                        <a:pt x="196" y="15"/>
                        <a:pt x="195" y="15"/>
                      </a:cubicBezTo>
                      <a:cubicBezTo>
                        <a:pt x="193" y="18"/>
                        <a:pt x="191" y="21"/>
                        <a:pt x="190" y="24"/>
                      </a:cubicBezTo>
                      <a:cubicBezTo>
                        <a:pt x="186" y="30"/>
                        <a:pt x="183" y="37"/>
                        <a:pt x="180" y="44"/>
                      </a:cubicBezTo>
                      <a:cubicBezTo>
                        <a:pt x="179" y="47"/>
                        <a:pt x="178" y="50"/>
                        <a:pt x="177" y="54"/>
                      </a:cubicBezTo>
                      <a:cubicBezTo>
                        <a:pt x="175" y="59"/>
                        <a:pt x="173" y="64"/>
                        <a:pt x="171" y="69"/>
                      </a:cubicBezTo>
                      <a:cubicBezTo>
                        <a:pt x="170" y="72"/>
                        <a:pt x="168" y="76"/>
                        <a:pt x="167" y="79"/>
                      </a:cubicBezTo>
                      <a:cubicBezTo>
                        <a:pt x="163" y="89"/>
                        <a:pt x="159" y="99"/>
                        <a:pt x="154" y="107"/>
                      </a:cubicBezTo>
                      <a:cubicBezTo>
                        <a:pt x="151" y="111"/>
                        <a:pt x="149" y="115"/>
                        <a:pt x="146" y="119"/>
                      </a:cubicBezTo>
                      <a:cubicBezTo>
                        <a:pt x="131" y="135"/>
                        <a:pt x="108" y="144"/>
                        <a:pt x="68" y="134"/>
                      </a:cubicBezTo>
                      <a:lnTo>
                        <a:pt x="64" y="133"/>
                      </a:lnTo>
                      <a:cubicBezTo>
                        <a:pt x="54" y="130"/>
                        <a:pt x="45" y="127"/>
                        <a:pt x="38" y="124"/>
                      </a:cubicBezTo>
                      <a:cubicBezTo>
                        <a:pt x="36" y="123"/>
                        <a:pt x="35" y="122"/>
                        <a:pt x="33" y="121"/>
                      </a:cubicBezTo>
                      <a:cubicBezTo>
                        <a:pt x="32" y="120"/>
                        <a:pt x="31" y="120"/>
                        <a:pt x="30" y="119"/>
                      </a:cubicBezTo>
                      <a:cubicBezTo>
                        <a:pt x="29" y="119"/>
                        <a:pt x="28" y="118"/>
                        <a:pt x="27" y="118"/>
                      </a:cubicBezTo>
                      <a:cubicBezTo>
                        <a:pt x="26" y="117"/>
                        <a:pt x="26" y="116"/>
                        <a:pt x="25" y="116"/>
                      </a:cubicBezTo>
                      <a:cubicBezTo>
                        <a:pt x="22" y="114"/>
                        <a:pt x="19" y="111"/>
                        <a:pt x="17" y="109"/>
                      </a:cubicBezTo>
                      <a:cubicBezTo>
                        <a:pt x="15" y="107"/>
                        <a:pt x="14" y="106"/>
                        <a:pt x="13" y="104"/>
                      </a:cubicBezTo>
                      <a:cubicBezTo>
                        <a:pt x="11" y="102"/>
                        <a:pt x="9" y="99"/>
                        <a:pt x="7" y="96"/>
                      </a:cubicBezTo>
                      <a:cubicBezTo>
                        <a:pt x="7" y="95"/>
                        <a:pt x="6" y="94"/>
                        <a:pt x="6" y="92"/>
                      </a:cubicBezTo>
                      <a:lnTo>
                        <a:pt x="5" y="92"/>
                      </a:lnTo>
                      <a:cubicBezTo>
                        <a:pt x="5" y="90"/>
                        <a:pt x="4" y="89"/>
                        <a:pt x="4" y="87"/>
                      </a:cubicBezTo>
                      <a:cubicBezTo>
                        <a:pt x="4" y="86"/>
                        <a:pt x="3" y="85"/>
                        <a:pt x="3" y="85"/>
                      </a:cubicBezTo>
                      <a:cubicBezTo>
                        <a:pt x="3" y="84"/>
                        <a:pt x="3" y="84"/>
                        <a:pt x="3" y="84"/>
                      </a:cubicBezTo>
                      <a:cubicBezTo>
                        <a:pt x="3" y="83"/>
                        <a:pt x="2" y="81"/>
                        <a:pt x="2" y="79"/>
                      </a:cubicBezTo>
                      <a:cubicBezTo>
                        <a:pt x="2" y="78"/>
                        <a:pt x="1" y="77"/>
                        <a:pt x="1" y="75"/>
                      </a:cubicBezTo>
                      <a:cubicBezTo>
                        <a:pt x="1" y="74"/>
                        <a:pt x="1" y="73"/>
                        <a:pt x="1" y="72"/>
                      </a:cubicBezTo>
                      <a:cubicBezTo>
                        <a:pt x="0" y="58"/>
                        <a:pt x="1" y="43"/>
                        <a:pt x="4" y="28"/>
                      </a:cubicBezTo>
                      <a:cubicBezTo>
                        <a:pt x="4" y="26"/>
                        <a:pt x="4" y="24"/>
                        <a:pt x="4" y="22"/>
                      </a:cubicBezTo>
                      <a:cubicBezTo>
                        <a:pt x="19" y="32"/>
                        <a:pt x="36" y="39"/>
                        <a:pt x="53" y="42"/>
                      </a:cubicBezTo>
                      <a:cubicBezTo>
                        <a:pt x="78" y="47"/>
                        <a:pt x="106" y="44"/>
                        <a:pt x="125" y="27"/>
                      </a:cubicBezTo>
                      <a:cubicBezTo>
                        <a:pt x="134" y="20"/>
                        <a:pt x="141" y="11"/>
                        <a:pt x="145" y="0"/>
                      </a:cubicBezTo>
                      <a:lnTo>
                        <a:pt x="197" y="13"/>
                      </a:lnTo>
                      <a:close/>
                    </a:path>
                  </a:pathLst>
                </a:custGeom>
                <a:solidFill>
                  <a:srgbClr val="342E39">
                    <a:alpha val="34810"/>
                  </a:srgbClr>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2" name="Google Shape;1172;p46"/>
                <p:cNvSpPr/>
                <p:nvPr/>
              </p:nvSpPr>
              <p:spPr>
                <a:xfrm>
                  <a:off x="4147200" y="2919600"/>
                  <a:ext cx="72720" cy="64080"/>
                </a:xfrm>
                <a:custGeom>
                  <a:avLst/>
                  <a:gdLst/>
                  <a:ahLst/>
                  <a:cxnLst/>
                  <a:rect l="l" t="t" r="r" b="b"/>
                  <a:pathLst>
                    <a:path w="202" h="178" extrusionOk="0">
                      <a:moveTo>
                        <a:pt x="13" y="6"/>
                      </a:moveTo>
                      <a:cubicBezTo>
                        <a:pt x="15" y="24"/>
                        <a:pt x="13" y="43"/>
                        <a:pt x="10" y="61"/>
                      </a:cubicBezTo>
                      <a:cubicBezTo>
                        <a:pt x="3" y="108"/>
                        <a:pt x="-3" y="149"/>
                        <a:pt x="68" y="167"/>
                      </a:cubicBezTo>
                      <a:lnTo>
                        <a:pt x="72" y="168"/>
                      </a:lnTo>
                      <a:cubicBezTo>
                        <a:pt x="142" y="185"/>
                        <a:pt x="156" y="146"/>
                        <a:pt x="173" y="101"/>
                      </a:cubicBezTo>
                      <a:cubicBezTo>
                        <a:pt x="179" y="84"/>
                        <a:pt x="185" y="67"/>
                        <a:pt x="195" y="52"/>
                      </a:cubicBezTo>
                      <a:lnTo>
                        <a:pt x="13" y="6"/>
                      </a:lnTo>
                      <a:moveTo>
                        <a:pt x="102" y="178"/>
                      </a:moveTo>
                      <a:cubicBezTo>
                        <a:pt x="93" y="178"/>
                        <a:pt x="82" y="176"/>
                        <a:pt x="70" y="173"/>
                      </a:cubicBezTo>
                      <a:lnTo>
                        <a:pt x="66" y="172"/>
                      </a:lnTo>
                      <a:cubicBezTo>
                        <a:pt x="-9" y="154"/>
                        <a:pt x="-2" y="106"/>
                        <a:pt x="4" y="60"/>
                      </a:cubicBezTo>
                      <a:cubicBezTo>
                        <a:pt x="7" y="42"/>
                        <a:pt x="10" y="23"/>
                        <a:pt x="8" y="6"/>
                      </a:cubicBezTo>
                      <a:cubicBezTo>
                        <a:pt x="8" y="5"/>
                        <a:pt x="8" y="5"/>
                        <a:pt x="7" y="4"/>
                      </a:cubicBezTo>
                      <a:lnTo>
                        <a:pt x="7" y="3"/>
                      </a:lnTo>
                      <a:cubicBezTo>
                        <a:pt x="7" y="2"/>
                        <a:pt x="8" y="1"/>
                        <a:pt x="8" y="1"/>
                      </a:cubicBezTo>
                      <a:cubicBezTo>
                        <a:pt x="9" y="0"/>
                        <a:pt x="10" y="0"/>
                        <a:pt x="11" y="0"/>
                      </a:cubicBezTo>
                      <a:lnTo>
                        <a:pt x="200" y="47"/>
                      </a:lnTo>
                      <a:cubicBezTo>
                        <a:pt x="201" y="48"/>
                        <a:pt x="202" y="48"/>
                        <a:pt x="202" y="49"/>
                      </a:cubicBezTo>
                      <a:cubicBezTo>
                        <a:pt x="203" y="50"/>
                        <a:pt x="203" y="51"/>
                        <a:pt x="202" y="52"/>
                      </a:cubicBezTo>
                      <a:lnTo>
                        <a:pt x="201" y="53"/>
                      </a:lnTo>
                      <a:lnTo>
                        <a:pt x="201" y="54"/>
                      </a:lnTo>
                      <a:cubicBezTo>
                        <a:pt x="191" y="68"/>
                        <a:pt x="184" y="86"/>
                        <a:pt x="178" y="103"/>
                      </a:cubicBezTo>
                      <a:cubicBezTo>
                        <a:pt x="165" y="140"/>
                        <a:pt x="151" y="178"/>
                        <a:pt x="102" y="178"/>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3" name="Google Shape;1173;p46"/>
                <p:cNvSpPr/>
                <p:nvPr/>
              </p:nvSpPr>
              <p:spPr>
                <a:xfrm>
                  <a:off x="4142880" y="2973600"/>
                  <a:ext cx="51120" cy="54360"/>
                </a:xfrm>
                <a:custGeom>
                  <a:avLst/>
                  <a:gdLst/>
                  <a:ahLst/>
                  <a:cxnLst/>
                  <a:rect l="l" t="t" r="r" b="b"/>
                  <a:pathLst>
                    <a:path w="142" h="151" extrusionOk="0">
                      <a:moveTo>
                        <a:pt x="141" y="45"/>
                      </a:moveTo>
                      <a:lnTo>
                        <a:pt x="140" y="48"/>
                      </a:lnTo>
                      <a:lnTo>
                        <a:pt x="109" y="140"/>
                      </a:lnTo>
                      <a:cubicBezTo>
                        <a:pt x="106" y="148"/>
                        <a:pt x="98" y="152"/>
                        <a:pt x="90" y="150"/>
                      </a:cubicBezTo>
                      <a:lnTo>
                        <a:pt x="12" y="131"/>
                      </a:lnTo>
                      <a:cubicBezTo>
                        <a:pt x="4" y="129"/>
                        <a:pt x="-1" y="121"/>
                        <a:pt x="0" y="112"/>
                      </a:cubicBezTo>
                      <a:lnTo>
                        <a:pt x="2" y="99"/>
                      </a:lnTo>
                      <a:lnTo>
                        <a:pt x="16" y="17"/>
                      </a:lnTo>
                      <a:lnTo>
                        <a:pt x="16" y="14"/>
                      </a:lnTo>
                      <a:cubicBezTo>
                        <a:pt x="18" y="4"/>
                        <a:pt x="27" y="-2"/>
                        <a:pt x="36" y="1"/>
                      </a:cubicBezTo>
                      <a:lnTo>
                        <a:pt x="130" y="24"/>
                      </a:lnTo>
                      <a:cubicBezTo>
                        <a:pt x="139" y="26"/>
                        <a:pt x="144" y="36"/>
                        <a:pt x="141" y="45"/>
                      </a:cubicBezTo>
                      <a:close/>
                    </a:path>
                  </a:pathLst>
                </a:custGeom>
                <a:solidFill>
                  <a:schemeClr val="lt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46"/>
                <p:cNvSpPr/>
                <p:nvPr/>
              </p:nvSpPr>
              <p:spPr>
                <a:xfrm>
                  <a:off x="4150440" y="2994120"/>
                  <a:ext cx="27360" cy="32760"/>
                </a:xfrm>
                <a:custGeom>
                  <a:avLst/>
                  <a:gdLst/>
                  <a:ahLst/>
                  <a:cxnLst/>
                  <a:rect l="l" t="t" r="r" b="b"/>
                  <a:pathLst>
                    <a:path w="76" h="91" extrusionOk="0">
                      <a:moveTo>
                        <a:pt x="76" y="26"/>
                      </a:moveTo>
                      <a:lnTo>
                        <a:pt x="60" y="91"/>
                      </a:lnTo>
                      <a:lnTo>
                        <a:pt x="0" y="76"/>
                      </a:lnTo>
                      <a:lnTo>
                        <a:pt x="16" y="11"/>
                      </a:lnTo>
                      <a:cubicBezTo>
                        <a:pt x="18" y="3"/>
                        <a:pt x="27" y="-2"/>
                        <a:pt x="35" y="0"/>
                      </a:cubicBezTo>
                      <a:lnTo>
                        <a:pt x="65" y="8"/>
                      </a:lnTo>
                      <a:cubicBezTo>
                        <a:pt x="73" y="10"/>
                        <a:pt x="78" y="18"/>
                        <a:pt x="76" y="2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5" name="Google Shape;1175;p46"/>
                <p:cNvSpPr/>
                <p:nvPr/>
              </p:nvSpPr>
              <p:spPr>
                <a:xfrm>
                  <a:off x="4142880" y="2980440"/>
                  <a:ext cx="51120" cy="47520"/>
                </a:xfrm>
                <a:custGeom>
                  <a:avLst/>
                  <a:gdLst/>
                  <a:ahLst/>
                  <a:cxnLst/>
                  <a:rect l="l" t="t" r="r" b="b"/>
                  <a:pathLst>
                    <a:path w="142" h="132" extrusionOk="0">
                      <a:moveTo>
                        <a:pt x="141" y="26"/>
                      </a:moveTo>
                      <a:lnTo>
                        <a:pt x="140" y="29"/>
                      </a:lnTo>
                      <a:lnTo>
                        <a:pt x="109" y="121"/>
                      </a:lnTo>
                      <a:cubicBezTo>
                        <a:pt x="106" y="129"/>
                        <a:pt x="98" y="133"/>
                        <a:pt x="90" y="131"/>
                      </a:cubicBezTo>
                      <a:lnTo>
                        <a:pt x="12" y="112"/>
                      </a:lnTo>
                      <a:cubicBezTo>
                        <a:pt x="4" y="110"/>
                        <a:pt x="-1" y="102"/>
                        <a:pt x="0" y="93"/>
                      </a:cubicBezTo>
                      <a:lnTo>
                        <a:pt x="2" y="80"/>
                      </a:lnTo>
                      <a:cubicBezTo>
                        <a:pt x="21" y="81"/>
                        <a:pt x="39" y="79"/>
                        <a:pt x="56" y="70"/>
                      </a:cubicBezTo>
                      <a:cubicBezTo>
                        <a:pt x="78" y="59"/>
                        <a:pt x="95" y="39"/>
                        <a:pt x="104" y="16"/>
                      </a:cubicBezTo>
                      <a:cubicBezTo>
                        <a:pt x="106" y="11"/>
                        <a:pt x="108" y="5"/>
                        <a:pt x="110" y="0"/>
                      </a:cubicBezTo>
                      <a:lnTo>
                        <a:pt x="130" y="5"/>
                      </a:lnTo>
                      <a:cubicBezTo>
                        <a:pt x="139" y="7"/>
                        <a:pt x="144" y="17"/>
                        <a:pt x="141" y="26"/>
                      </a:cubicBezTo>
                      <a:close/>
                    </a:path>
                  </a:pathLst>
                </a:custGeom>
                <a:solidFill>
                  <a:srgbClr val="342E39">
                    <a:alpha val="34810"/>
                  </a:srgbClr>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6" name="Google Shape;1176;p46"/>
                <p:cNvSpPr/>
                <p:nvPr/>
              </p:nvSpPr>
              <p:spPr>
                <a:xfrm>
                  <a:off x="4141800" y="2972520"/>
                  <a:ext cx="53280" cy="56520"/>
                </a:xfrm>
                <a:custGeom>
                  <a:avLst/>
                  <a:gdLst/>
                  <a:ahLst/>
                  <a:cxnLst/>
                  <a:rect l="l" t="t" r="r" b="b"/>
                  <a:pathLst>
                    <a:path w="148" h="157" extrusionOk="0">
                      <a:moveTo>
                        <a:pt x="142" y="47"/>
                      </a:moveTo>
                      <a:lnTo>
                        <a:pt x="109" y="142"/>
                      </a:lnTo>
                      <a:cubicBezTo>
                        <a:pt x="107" y="148"/>
                        <a:pt x="100" y="152"/>
                        <a:pt x="93" y="151"/>
                      </a:cubicBezTo>
                      <a:lnTo>
                        <a:pt x="87" y="149"/>
                      </a:lnTo>
                      <a:lnTo>
                        <a:pt x="103" y="87"/>
                      </a:lnTo>
                      <a:lnTo>
                        <a:pt x="103" y="87"/>
                      </a:lnTo>
                      <a:cubicBezTo>
                        <a:pt x="105" y="77"/>
                        <a:pt x="99" y="67"/>
                        <a:pt x="90" y="65"/>
                      </a:cubicBezTo>
                      <a:lnTo>
                        <a:pt x="59" y="57"/>
                      </a:lnTo>
                      <a:cubicBezTo>
                        <a:pt x="55" y="56"/>
                        <a:pt x="50" y="57"/>
                        <a:pt x="46" y="59"/>
                      </a:cubicBezTo>
                      <a:cubicBezTo>
                        <a:pt x="42" y="62"/>
                        <a:pt x="39" y="66"/>
                        <a:pt x="38" y="70"/>
                      </a:cubicBezTo>
                      <a:lnTo>
                        <a:pt x="22" y="133"/>
                      </a:lnTo>
                      <a:lnTo>
                        <a:pt x="16" y="131"/>
                      </a:lnTo>
                      <a:cubicBezTo>
                        <a:pt x="9" y="130"/>
                        <a:pt x="5" y="123"/>
                        <a:pt x="6" y="116"/>
                      </a:cubicBezTo>
                      <a:lnTo>
                        <a:pt x="21" y="21"/>
                      </a:lnTo>
                      <a:lnTo>
                        <a:pt x="22" y="17"/>
                      </a:lnTo>
                      <a:cubicBezTo>
                        <a:pt x="23" y="14"/>
                        <a:pt x="25" y="10"/>
                        <a:pt x="28" y="8"/>
                      </a:cubicBezTo>
                      <a:cubicBezTo>
                        <a:pt x="30" y="7"/>
                        <a:pt x="33" y="6"/>
                        <a:pt x="35" y="6"/>
                      </a:cubicBezTo>
                      <a:cubicBezTo>
                        <a:pt x="36" y="6"/>
                        <a:pt x="38" y="6"/>
                        <a:pt x="39" y="6"/>
                      </a:cubicBezTo>
                      <a:lnTo>
                        <a:pt x="132" y="30"/>
                      </a:lnTo>
                      <a:cubicBezTo>
                        <a:pt x="136" y="31"/>
                        <a:pt x="139" y="33"/>
                        <a:pt x="141" y="36"/>
                      </a:cubicBezTo>
                      <a:cubicBezTo>
                        <a:pt x="142" y="40"/>
                        <a:pt x="143" y="44"/>
                        <a:pt x="142" y="47"/>
                      </a:cubicBezTo>
                      <a:moveTo>
                        <a:pt x="82" y="148"/>
                      </a:moveTo>
                      <a:lnTo>
                        <a:pt x="28" y="134"/>
                      </a:lnTo>
                      <a:lnTo>
                        <a:pt x="43" y="72"/>
                      </a:lnTo>
                      <a:cubicBezTo>
                        <a:pt x="44" y="69"/>
                        <a:pt x="46" y="66"/>
                        <a:pt x="49" y="64"/>
                      </a:cubicBezTo>
                      <a:cubicBezTo>
                        <a:pt x="52" y="63"/>
                        <a:pt x="55" y="62"/>
                        <a:pt x="58" y="63"/>
                      </a:cubicBezTo>
                      <a:lnTo>
                        <a:pt x="88" y="71"/>
                      </a:lnTo>
                      <a:cubicBezTo>
                        <a:pt x="95" y="72"/>
                        <a:pt x="99" y="79"/>
                        <a:pt x="97" y="85"/>
                      </a:cubicBezTo>
                      <a:lnTo>
                        <a:pt x="97" y="85"/>
                      </a:lnTo>
                      <a:lnTo>
                        <a:pt x="82" y="148"/>
                      </a:lnTo>
                      <a:moveTo>
                        <a:pt x="146" y="34"/>
                      </a:moveTo>
                      <a:cubicBezTo>
                        <a:pt x="143" y="29"/>
                        <a:pt x="139" y="25"/>
                        <a:pt x="133" y="24"/>
                      </a:cubicBezTo>
                      <a:lnTo>
                        <a:pt x="40" y="1"/>
                      </a:lnTo>
                      <a:cubicBezTo>
                        <a:pt x="35" y="-1"/>
                        <a:pt x="29" y="0"/>
                        <a:pt x="25" y="3"/>
                      </a:cubicBezTo>
                      <a:cubicBezTo>
                        <a:pt x="20" y="6"/>
                        <a:pt x="17" y="11"/>
                        <a:pt x="16" y="16"/>
                      </a:cubicBezTo>
                      <a:lnTo>
                        <a:pt x="0" y="115"/>
                      </a:lnTo>
                      <a:cubicBezTo>
                        <a:pt x="-1" y="125"/>
                        <a:pt x="5" y="134"/>
                        <a:pt x="14" y="137"/>
                      </a:cubicBezTo>
                      <a:lnTo>
                        <a:pt x="23" y="139"/>
                      </a:lnTo>
                      <a:lnTo>
                        <a:pt x="23" y="139"/>
                      </a:lnTo>
                      <a:lnTo>
                        <a:pt x="83" y="154"/>
                      </a:lnTo>
                      <a:lnTo>
                        <a:pt x="83" y="154"/>
                      </a:lnTo>
                      <a:lnTo>
                        <a:pt x="92" y="156"/>
                      </a:lnTo>
                      <a:cubicBezTo>
                        <a:pt x="93" y="157"/>
                        <a:pt x="95" y="157"/>
                        <a:pt x="97" y="157"/>
                      </a:cubicBezTo>
                      <a:cubicBezTo>
                        <a:pt x="105" y="157"/>
                        <a:pt x="112" y="152"/>
                        <a:pt x="115" y="144"/>
                      </a:cubicBezTo>
                      <a:lnTo>
                        <a:pt x="146" y="52"/>
                      </a:lnTo>
                      <a:lnTo>
                        <a:pt x="147" y="49"/>
                      </a:lnTo>
                      <a:lnTo>
                        <a:pt x="147" y="49"/>
                      </a:lnTo>
                      <a:cubicBezTo>
                        <a:pt x="149" y="44"/>
                        <a:pt x="148" y="38"/>
                        <a:pt x="146" y="34"/>
                      </a:cubicBezTo>
                      <a:close/>
                    </a:path>
                  </a:pathLst>
                </a:custGeom>
                <a:solidFill>
                  <a:schemeClr val="dk1"/>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7" name="Google Shape;1177;p46"/>
                <p:cNvSpPr/>
                <p:nvPr/>
              </p:nvSpPr>
              <p:spPr>
                <a:xfrm>
                  <a:off x="4138200" y="2956320"/>
                  <a:ext cx="70560" cy="36720"/>
                </a:xfrm>
                <a:custGeom>
                  <a:avLst/>
                  <a:gdLst/>
                  <a:ahLst/>
                  <a:cxnLst/>
                  <a:rect l="l" t="t" r="r" b="b"/>
                  <a:pathLst>
                    <a:path w="196" h="102" extrusionOk="0">
                      <a:moveTo>
                        <a:pt x="196" y="54"/>
                      </a:moveTo>
                      <a:lnTo>
                        <a:pt x="186" y="95"/>
                      </a:lnTo>
                      <a:cubicBezTo>
                        <a:pt x="184" y="100"/>
                        <a:pt x="179" y="103"/>
                        <a:pt x="174" y="102"/>
                      </a:cubicBezTo>
                      <a:lnTo>
                        <a:pt x="8" y="60"/>
                      </a:lnTo>
                      <a:cubicBezTo>
                        <a:pt x="3" y="59"/>
                        <a:pt x="0" y="54"/>
                        <a:pt x="1" y="48"/>
                      </a:cubicBezTo>
                      <a:lnTo>
                        <a:pt x="11" y="8"/>
                      </a:lnTo>
                      <a:cubicBezTo>
                        <a:pt x="12" y="2"/>
                        <a:pt x="18" y="-1"/>
                        <a:pt x="23" y="1"/>
                      </a:cubicBezTo>
                      <a:lnTo>
                        <a:pt x="189" y="42"/>
                      </a:lnTo>
                      <a:cubicBezTo>
                        <a:pt x="194" y="43"/>
                        <a:pt x="197" y="49"/>
                        <a:pt x="196" y="5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46"/>
                <p:cNvSpPr/>
                <p:nvPr/>
              </p:nvSpPr>
              <p:spPr>
                <a:xfrm>
                  <a:off x="4138200" y="2965680"/>
                  <a:ext cx="68760" cy="27360"/>
                </a:xfrm>
                <a:custGeom>
                  <a:avLst/>
                  <a:gdLst/>
                  <a:ahLst/>
                  <a:cxnLst/>
                  <a:rect l="l" t="t" r="r" b="b"/>
                  <a:pathLst>
                    <a:path w="191" h="76" extrusionOk="0">
                      <a:moveTo>
                        <a:pt x="191" y="46"/>
                      </a:moveTo>
                      <a:lnTo>
                        <a:pt x="186" y="69"/>
                      </a:lnTo>
                      <a:cubicBezTo>
                        <a:pt x="184" y="74"/>
                        <a:pt x="179" y="77"/>
                        <a:pt x="174" y="76"/>
                      </a:cubicBezTo>
                      <a:lnTo>
                        <a:pt x="8" y="34"/>
                      </a:lnTo>
                      <a:cubicBezTo>
                        <a:pt x="3" y="33"/>
                        <a:pt x="0" y="28"/>
                        <a:pt x="1" y="22"/>
                      </a:cubicBezTo>
                      <a:lnTo>
                        <a:pt x="7" y="0"/>
                      </a:lnTo>
                      <a:lnTo>
                        <a:pt x="191"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9" name="Google Shape;1179;p46"/>
                <p:cNvSpPr/>
                <p:nvPr/>
              </p:nvSpPr>
              <p:spPr>
                <a:xfrm>
                  <a:off x="4137120" y="2955600"/>
                  <a:ext cx="72720" cy="38520"/>
                </a:xfrm>
                <a:custGeom>
                  <a:avLst/>
                  <a:gdLst/>
                  <a:ahLst/>
                  <a:cxnLst/>
                  <a:rect l="l" t="t" r="r" b="b"/>
                  <a:pathLst>
                    <a:path w="202" h="107" extrusionOk="0">
                      <a:moveTo>
                        <a:pt x="199" y="56"/>
                      </a:moveTo>
                      <a:lnTo>
                        <a:pt x="199" y="56"/>
                      </a:lnTo>
                      <a:moveTo>
                        <a:pt x="23" y="5"/>
                      </a:moveTo>
                      <a:cubicBezTo>
                        <a:pt x="22" y="5"/>
                        <a:pt x="21" y="5"/>
                        <a:pt x="20" y="6"/>
                      </a:cubicBezTo>
                      <a:cubicBezTo>
                        <a:pt x="18" y="7"/>
                        <a:pt x="17" y="9"/>
                        <a:pt x="17" y="10"/>
                      </a:cubicBezTo>
                      <a:lnTo>
                        <a:pt x="7" y="51"/>
                      </a:lnTo>
                      <a:cubicBezTo>
                        <a:pt x="6" y="55"/>
                        <a:pt x="8" y="58"/>
                        <a:pt x="12" y="59"/>
                      </a:cubicBezTo>
                      <a:lnTo>
                        <a:pt x="178" y="101"/>
                      </a:lnTo>
                      <a:cubicBezTo>
                        <a:pt x="179" y="101"/>
                        <a:pt x="181" y="101"/>
                        <a:pt x="183" y="100"/>
                      </a:cubicBezTo>
                      <a:cubicBezTo>
                        <a:pt x="184" y="99"/>
                        <a:pt x="185" y="98"/>
                        <a:pt x="186" y="96"/>
                      </a:cubicBezTo>
                      <a:lnTo>
                        <a:pt x="196" y="55"/>
                      </a:lnTo>
                      <a:lnTo>
                        <a:pt x="196" y="55"/>
                      </a:lnTo>
                      <a:cubicBezTo>
                        <a:pt x="197" y="51"/>
                        <a:pt x="195" y="48"/>
                        <a:pt x="191" y="47"/>
                      </a:cubicBezTo>
                      <a:lnTo>
                        <a:pt x="25" y="5"/>
                      </a:lnTo>
                      <a:cubicBezTo>
                        <a:pt x="24" y="5"/>
                        <a:pt x="24" y="5"/>
                        <a:pt x="23" y="5"/>
                      </a:cubicBezTo>
                      <a:moveTo>
                        <a:pt x="179" y="107"/>
                      </a:moveTo>
                      <a:cubicBezTo>
                        <a:pt x="178" y="107"/>
                        <a:pt x="177" y="107"/>
                        <a:pt x="176" y="106"/>
                      </a:cubicBezTo>
                      <a:lnTo>
                        <a:pt x="10" y="65"/>
                      </a:lnTo>
                      <a:cubicBezTo>
                        <a:pt x="4" y="63"/>
                        <a:pt x="-1" y="56"/>
                        <a:pt x="1" y="50"/>
                      </a:cubicBezTo>
                      <a:lnTo>
                        <a:pt x="11" y="9"/>
                      </a:lnTo>
                      <a:cubicBezTo>
                        <a:pt x="12" y="6"/>
                        <a:pt x="14" y="3"/>
                        <a:pt x="17" y="1"/>
                      </a:cubicBezTo>
                      <a:cubicBezTo>
                        <a:pt x="20" y="0"/>
                        <a:pt x="23" y="-1"/>
                        <a:pt x="26" y="0"/>
                      </a:cubicBezTo>
                      <a:lnTo>
                        <a:pt x="192" y="41"/>
                      </a:lnTo>
                      <a:cubicBezTo>
                        <a:pt x="199" y="43"/>
                        <a:pt x="203" y="50"/>
                        <a:pt x="202" y="56"/>
                      </a:cubicBezTo>
                      <a:lnTo>
                        <a:pt x="202" y="56"/>
                      </a:lnTo>
                      <a:lnTo>
                        <a:pt x="191" y="97"/>
                      </a:lnTo>
                      <a:cubicBezTo>
                        <a:pt x="191" y="100"/>
                        <a:pt x="189" y="103"/>
                        <a:pt x="186" y="105"/>
                      </a:cubicBezTo>
                      <a:cubicBezTo>
                        <a:pt x="184" y="106"/>
                        <a:pt x="181" y="107"/>
                        <a:pt x="179" y="10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4523CDFD-78B4-9008-B5E9-BC734F3525BD}"/>
              </a:ext>
            </a:extLst>
          </p:cNvPr>
          <p:cNvSpPr txBox="1">
            <a:spLocks/>
          </p:cNvSpPr>
          <p:nvPr/>
        </p:nvSpPr>
        <p:spPr>
          <a:xfrm>
            <a:off x="377930" y="121734"/>
            <a:ext cx="5301758" cy="24500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3" name="Google Shape;530;p35">
            <a:extLst>
              <a:ext uri="{FF2B5EF4-FFF2-40B4-BE49-F238E27FC236}">
                <a16:creationId xmlns:a16="http://schemas.microsoft.com/office/drawing/2014/main" id="{3A1501D6-5C03-B7AB-3125-EF6B3DF17D5F}"/>
              </a:ext>
            </a:extLst>
          </p:cNvPr>
          <p:cNvSpPr txBox="1">
            <a:spLocks/>
          </p:cNvSpPr>
          <p:nvPr/>
        </p:nvSpPr>
        <p:spPr>
          <a:xfrm>
            <a:off x="3575824" y="2787805"/>
            <a:ext cx="4632685" cy="223396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6" name="TextBox 15">
            <a:extLst>
              <a:ext uri="{FF2B5EF4-FFF2-40B4-BE49-F238E27FC236}">
                <a16:creationId xmlns:a16="http://schemas.microsoft.com/office/drawing/2014/main" id="{C0A269D8-0DA5-E63F-8775-6FB426CFC219}"/>
              </a:ext>
            </a:extLst>
          </p:cNvPr>
          <p:cNvSpPr txBox="1"/>
          <p:nvPr/>
        </p:nvSpPr>
        <p:spPr>
          <a:xfrm>
            <a:off x="3575823" y="2956540"/>
            <a:ext cx="4632685" cy="2108269"/>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CustomTkinter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 extension which provides extra </a:t>
            </a: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ui</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-elements like the buttons and themes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1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1" name="Group 10">
            <a:extLst>
              <a:ext uri="{FF2B5EF4-FFF2-40B4-BE49-F238E27FC236}">
                <a16:creationId xmlns:a16="http://schemas.microsoft.com/office/drawing/2014/main" id="{EF0E9373-986D-6008-597E-E63413B1D9BE}"/>
              </a:ext>
            </a:extLst>
          </p:cNvPr>
          <p:cNvGrpSpPr/>
          <p:nvPr/>
        </p:nvGrpSpPr>
        <p:grpSpPr>
          <a:xfrm>
            <a:off x="935491" y="3022539"/>
            <a:ext cx="2599165" cy="1366582"/>
            <a:chOff x="3687335" y="2631223"/>
            <a:chExt cx="4632685" cy="2390543"/>
          </a:xfrm>
        </p:grpSpPr>
        <p:pic>
          <p:nvPicPr>
            <p:cNvPr id="8" name="Picture 7">
              <a:extLst>
                <a:ext uri="{FF2B5EF4-FFF2-40B4-BE49-F238E27FC236}">
                  <a16:creationId xmlns:a16="http://schemas.microsoft.com/office/drawing/2014/main" id="{EECD3E67-F6D9-71FF-EA21-74FF6F4184E3}"/>
                </a:ext>
              </a:extLst>
            </p:cNvPr>
            <p:cNvPicPr>
              <a:picLocks noChangeAspect="1"/>
            </p:cNvPicPr>
            <p:nvPr/>
          </p:nvPicPr>
          <p:blipFill rotWithShape="1">
            <a:blip r:embed="rId2"/>
            <a:srcRect l="22492"/>
            <a:stretch/>
          </p:blipFill>
          <p:spPr>
            <a:xfrm>
              <a:off x="3687335" y="3793041"/>
              <a:ext cx="4632685" cy="1228725"/>
            </a:xfrm>
            <a:prstGeom prst="rect">
              <a:avLst/>
            </a:prstGeom>
          </p:spPr>
        </p:pic>
        <p:pic>
          <p:nvPicPr>
            <p:cNvPr id="10" name="Picture 9">
              <a:extLst>
                <a:ext uri="{FF2B5EF4-FFF2-40B4-BE49-F238E27FC236}">
                  <a16:creationId xmlns:a16="http://schemas.microsoft.com/office/drawing/2014/main" id="{E6312DDE-84E9-DD60-960C-19C2BFF28D59}"/>
                </a:ext>
              </a:extLst>
            </p:cNvPr>
            <p:cNvPicPr>
              <a:picLocks noChangeAspect="1"/>
            </p:cNvPicPr>
            <p:nvPr/>
          </p:nvPicPr>
          <p:blipFill>
            <a:blip r:embed="rId3"/>
            <a:stretch>
              <a:fillRect/>
            </a:stretch>
          </p:blipFill>
          <p:spPr>
            <a:xfrm>
              <a:off x="5196474" y="2631223"/>
              <a:ext cx="1614405" cy="1564316"/>
            </a:xfrm>
            <a:prstGeom prst="rect">
              <a:avLst/>
            </a:prstGeom>
          </p:spPr>
        </p:pic>
      </p:grpSp>
      <p:sp>
        <p:nvSpPr>
          <p:cNvPr id="14" name="TextBox 13">
            <a:extLst>
              <a:ext uri="{FF2B5EF4-FFF2-40B4-BE49-F238E27FC236}">
                <a16:creationId xmlns:a16="http://schemas.microsoft.com/office/drawing/2014/main" id="{7E10FFDD-497E-E770-B2E0-74692C094D65}"/>
              </a:ext>
            </a:extLst>
          </p:cNvPr>
          <p:cNvSpPr txBox="1"/>
          <p:nvPr/>
        </p:nvSpPr>
        <p:spPr>
          <a:xfrm>
            <a:off x="377930" y="216717"/>
            <a:ext cx="5301758" cy="2523768"/>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It is the standard Python interface to the Tk GUI toolkit, and is Python’s standard to implement GUI’s for programs.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3" name="Picture 12">
            <a:extLst>
              <a:ext uri="{FF2B5EF4-FFF2-40B4-BE49-F238E27FC236}">
                <a16:creationId xmlns:a16="http://schemas.microsoft.com/office/drawing/2014/main" id="{7420C661-44B5-B531-640B-41AE3FF5C859}"/>
              </a:ext>
            </a:extLst>
          </p:cNvPr>
          <p:cNvPicPr>
            <a:picLocks noChangeAspect="1"/>
          </p:cNvPicPr>
          <p:nvPr/>
        </p:nvPicPr>
        <p:blipFill>
          <a:blip r:embed="rId4"/>
          <a:stretch>
            <a:fillRect/>
          </a:stretch>
        </p:blipFill>
        <p:spPr>
          <a:xfrm>
            <a:off x="6003676" y="568116"/>
            <a:ext cx="1521068" cy="1711708"/>
          </a:xfrm>
          <a:prstGeom prst="rect">
            <a:avLst/>
          </a:prstGeom>
        </p:spPr>
      </p:pic>
    </p:spTree>
    <p:extLst>
      <p:ext uri="{BB962C8B-B14F-4D97-AF65-F5344CB8AC3E}">
        <p14:creationId xmlns:p14="http://schemas.microsoft.com/office/powerpoint/2010/main" val="314844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78F3125D-D583-D1AE-63F5-3A1BF62486F1}"/>
              </a:ext>
            </a:extLst>
          </p:cNvPr>
          <p:cNvSpPr txBox="1">
            <a:spLocks/>
          </p:cNvSpPr>
          <p:nvPr/>
        </p:nvSpPr>
        <p:spPr>
          <a:xfrm>
            <a:off x="5032917" y="188176"/>
            <a:ext cx="3583260" cy="25917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6" name="TextBox 15">
            <a:extLst>
              <a:ext uri="{FF2B5EF4-FFF2-40B4-BE49-F238E27FC236}">
                <a16:creationId xmlns:a16="http://schemas.microsoft.com/office/drawing/2014/main" id="{B6D21DEB-854B-C551-5FCB-1F7DF53F2AD3}"/>
              </a:ext>
            </a:extLst>
          </p:cNvPr>
          <p:cNvSpPr txBox="1"/>
          <p:nvPr/>
        </p:nvSpPr>
        <p:spPr>
          <a:xfrm>
            <a:off x="5032916" y="344235"/>
            <a:ext cx="3583261" cy="2308324"/>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PIL</a:t>
            </a:r>
          </a:p>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The Python Imaging Library, or PIL/Pillow, adds image processing capabilities to your Python interpreter, with </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extensive file format support</a:t>
            </a:r>
          </a:p>
        </p:txBody>
      </p:sp>
      <p:sp>
        <p:nvSpPr>
          <p:cNvPr id="3" name="Google Shape;530;p35">
            <a:extLst>
              <a:ext uri="{FF2B5EF4-FFF2-40B4-BE49-F238E27FC236}">
                <a16:creationId xmlns:a16="http://schemas.microsoft.com/office/drawing/2014/main" id="{92D988C1-DF28-C79A-5B10-6A9A37DD7B95}"/>
              </a:ext>
            </a:extLst>
          </p:cNvPr>
          <p:cNvSpPr txBox="1">
            <a:spLocks/>
          </p:cNvSpPr>
          <p:nvPr/>
        </p:nvSpPr>
        <p:spPr>
          <a:xfrm>
            <a:off x="929269" y="1140221"/>
            <a:ext cx="3464312" cy="16396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5757ACF4-BF28-B0F6-411D-B16DB2239AFE}"/>
              </a:ext>
            </a:extLst>
          </p:cNvPr>
          <p:cNvSpPr txBox="1">
            <a:spLocks/>
          </p:cNvSpPr>
          <p:nvPr/>
        </p:nvSpPr>
        <p:spPr>
          <a:xfrm>
            <a:off x="2550149" y="3265328"/>
            <a:ext cx="3583260" cy="155931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pic>
        <p:nvPicPr>
          <p:cNvPr id="6" name="Picture 5">
            <a:extLst>
              <a:ext uri="{FF2B5EF4-FFF2-40B4-BE49-F238E27FC236}">
                <a16:creationId xmlns:a16="http://schemas.microsoft.com/office/drawing/2014/main" id="{6463B1F9-194A-FC4D-19E2-4FF878411EF2}"/>
              </a:ext>
            </a:extLst>
          </p:cNvPr>
          <p:cNvPicPr>
            <a:picLocks noChangeAspect="1"/>
          </p:cNvPicPr>
          <p:nvPr/>
        </p:nvPicPr>
        <p:blipFill>
          <a:blip r:embed="rId2"/>
          <a:stretch>
            <a:fillRect/>
          </a:stretch>
        </p:blipFill>
        <p:spPr>
          <a:xfrm>
            <a:off x="6280985" y="2779906"/>
            <a:ext cx="2332650" cy="972828"/>
          </a:xfrm>
          <a:prstGeom prst="rect">
            <a:avLst/>
          </a:prstGeom>
        </p:spPr>
      </p:pic>
      <p:sp>
        <p:nvSpPr>
          <p:cNvPr id="14" name="TextBox 13">
            <a:extLst>
              <a:ext uri="{FF2B5EF4-FFF2-40B4-BE49-F238E27FC236}">
                <a16:creationId xmlns:a16="http://schemas.microsoft.com/office/drawing/2014/main" id="{842B549E-41CD-7E98-D962-5459C4FB8142}"/>
              </a:ext>
            </a:extLst>
          </p:cNvPr>
          <p:cNvSpPr txBox="1"/>
          <p:nvPr/>
        </p:nvSpPr>
        <p:spPr>
          <a:xfrm>
            <a:off x="2463786" y="3485733"/>
            <a:ext cx="3817199" cy="1200329"/>
          </a:xfrm>
          <a:prstGeom prst="rect">
            <a:avLst/>
          </a:prstGeom>
          <a:noFill/>
        </p:spPr>
        <p:txBody>
          <a:bodyPr wrap="square" rtlCol="0">
            <a:spAutoFit/>
          </a:bodyPr>
          <a:lstStyle/>
          <a:p>
            <a:pPr algn="ctr"/>
            <a:r>
              <a:rPr lang="en-US" sz="1800" u="sng" dirty="0">
                <a:latin typeface="Cascadia Mono SemiBold" panose="020B0609020000020004" pitchFamily="49" charset="0"/>
                <a:ea typeface="Cascadia Mono SemiBold" panose="020B0609020000020004" pitchFamily="49" charset="0"/>
                <a:cs typeface="Cascadia Mono SemiBold" panose="020B0609020000020004" pitchFamily="49" charset="0"/>
              </a:rPr>
              <a:t>MySQL Connector</a:t>
            </a:r>
            <a:b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A self-contained Python driver for communicating with MySQL servers</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2" name="Picture 11">
            <a:extLst>
              <a:ext uri="{FF2B5EF4-FFF2-40B4-BE49-F238E27FC236}">
                <a16:creationId xmlns:a16="http://schemas.microsoft.com/office/drawing/2014/main" id="{ECB59688-79D1-B5D7-7294-8186F8B555EC}"/>
              </a:ext>
            </a:extLst>
          </p:cNvPr>
          <p:cNvPicPr>
            <a:picLocks noChangeAspect="1"/>
          </p:cNvPicPr>
          <p:nvPr/>
        </p:nvPicPr>
        <p:blipFill>
          <a:blip r:embed="rId3"/>
          <a:stretch>
            <a:fillRect/>
          </a:stretch>
        </p:blipFill>
        <p:spPr>
          <a:xfrm>
            <a:off x="212202" y="3452425"/>
            <a:ext cx="2251584" cy="1141431"/>
          </a:xfrm>
          <a:prstGeom prst="rect">
            <a:avLst/>
          </a:prstGeom>
        </p:spPr>
      </p:pic>
      <p:sp>
        <p:nvSpPr>
          <p:cNvPr id="15" name="TextBox 14">
            <a:extLst>
              <a:ext uri="{FF2B5EF4-FFF2-40B4-BE49-F238E27FC236}">
                <a16:creationId xmlns:a16="http://schemas.microsoft.com/office/drawing/2014/main" id="{040754FD-F52C-6C47-52F4-68C9D29A9940}"/>
              </a:ext>
            </a:extLst>
          </p:cNvPr>
          <p:cNvSpPr txBox="1"/>
          <p:nvPr/>
        </p:nvSpPr>
        <p:spPr>
          <a:xfrm>
            <a:off x="929269" y="1335886"/>
            <a:ext cx="3464312" cy="1477328"/>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Custom made library to handle the auctioneering logic of the program</a:t>
            </a:r>
          </a:p>
          <a:p>
            <a:pPr algn="ct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0" name="Group 9">
            <a:extLst>
              <a:ext uri="{FF2B5EF4-FFF2-40B4-BE49-F238E27FC236}">
                <a16:creationId xmlns:a16="http://schemas.microsoft.com/office/drawing/2014/main" id="{E746C447-A494-EC13-F226-A5E8C44AEF29}"/>
              </a:ext>
            </a:extLst>
          </p:cNvPr>
          <p:cNvGrpSpPr/>
          <p:nvPr/>
        </p:nvGrpSpPr>
        <p:grpSpPr>
          <a:xfrm>
            <a:off x="1548023" y="217859"/>
            <a:ext cx="2952238" cy="922362"/>
            <a:chOff x="1189883" y="1073603"/>
            <a:chExt cx="3582808" cy="1772919"/>
          </a:xfrm>
        </p:grpSpPr>
        <p:pic>
          <p:nvPicPr>
            <p:cNvPr id="8" name="Picture 7">
              <a:extLst>
                <a:ext uri="{FF2B5EF4-FFF2-40B4-BE49-F238E27FC236}">
                  <a16:creationId xmlns:a16="http://schemas.microsoft.com/office/drawing/2014/main" id="{433F931C-B355-4538-8D95-FCE9CB8FAE04}"/>
                </a:ext>
              </a:extLst>
            </p:cNvPr>
            <p:cNvPicPr>
              <a:picLocks noChangeAspect="1"/>
            </p:cNvPicPr>
            <p:nvPr/>
          </p:nvPicPr>
          <p:blipFill>
            <a:blip r:embed="rId4"/>
            <a:stretch>
              <a:fillRect/>
            </a:stretch>
          </p:blipFill>
          <p:spPr>
            <a:xfrm>
              <a:off x="1189883" y="1073603"/>
              <a:ext cx="1772919" cy="1772919"/>
            </a:xfrm>
            <a:prstGeom prst="rect">
              <a:avLst/>
            </a:prstGeom>
          </p:spPr>
        </p:pic>
        <p:sp>
          <p:nvSpPr>
            <p:cNvPr id="9" name="Rectangle 8">
              <a:extLst>
                <a:ext uri="{FF2B5EF4-FFF2-40B4-BE49-F238E27FC236}">
                  <a16:creationId xmlns:a16="http://schemas.microsoft.com/office/drawing/2014/main" id="{A031D5E2-7E3E-4AF7-E67B-A8B75057DFCE}"/>
                </a:ext>
              </a:extLst>
            </p:cNvPr>
            <p:cNvSpPr/>
            <p:nvPr/>
          </p:nvSpPr>
          <p:spPr>
            <a:xfrm>
              <a:off x="2728131" y="1264771"/>
              <a:ext cx="2044560" cy="461664"/>
            </a:xfrm>
            <a:prstGeom prst="rect">
              <a:avLst/>
            </a:prstGeom>
            <a:noFill/>
          </p:spPr>
          <p:txBody>
            <a:bodyPr wrap="square" lIns="91440" tIns="45720" rIns="91440" bIns="45720">
              <a:spAutoFit/>
            </a:bodyPr>
            <a:lstStyle/>
            <a:p>
              <a:pPr algn="ctr"/>
              <a:r>
                <a:rPr lang="en-US" sz="2400" b="0" cap="none" spc="0" dirty="0" err="1">
                  <a:ln w="0">
                    <a:solidFill>
                      <a:srgbClr val="1B74B9"/>
                    </a:solidFill>
                  </a:ln>
                  <a:solidFill>
                    <a:srgbClr val="1B74B9"/>
                  </a:solidFill>
                  <a:effectLst>
                    <a:outerShdw blurRad="38100" dist="25400" dir="5400000" algn="ctr" rotWithShape="0">
                      <a:srgbClr val="6E747A">
                        <a:alpha val="43000"/>
                      </a:srgbClr>
                    </a:outerShdw>
                  </a:effectLst>
                </a:rPr>
                <a:t>Auction_lib</a:t>
              </a:r>
              <a:endParaRPr lang="en-US" sz="2400" b="0" cap="none" spc="0" dirty="0">
                <a:ln w="0">
                  <a:solidFill>
                    <a:srgbClr val="1B74B9"/>
                  </a:solidFill>
                </a:ln>
                <a:solidFill>
                  <a:srgbClr val="1B74B9"/>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6013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B9DEF956-6A9A-FEF4-FADC-1DFBA579200A}"/>
              </a:ext>
            </a:extLst>
          </p:cNvPr>
          <p:cNvSpPr txBox="1">
            <a:spLocks/>
          </p:cNvSpPr>
          <p:nvPr/>
        </p:nvSpPr>
        <p:spPr>
          <a:xfrm>
            <a:off x="144965" y="219773"/>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Google Shape;530;p35">
            <a:extLst>
              <a:ext uri="{FF2B5EF4-FFF2-40B4-BE49-F238E27FC236}">
                <a16:creationId xmlns:a16="http://schemas.microsoft.com/office/drawing/2014/main" id="{51BC6F33-668C-4ACA-89A0-FA27500A2984}"/>
              </a:ext>
            </a:extLst>
          </p:cNvPr>
          <p:cNvSpPr txBox="1">
            <a:spLocks/>
          </p:cNvSpPr>
          <p:nvPr/>
        </p:nvSpPr>
        <p:spPr>
          <a:xfrm>
            <a:off x="4750420" y="2889053"/>
            <a:ext cx="2832410" cy="197038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00577C98-65E0-700B-B531-ECFDB0A9B3C1}"/>
              </a:ext>
            </a:extLst>
          </p:cNvPr>
          <p:cNvSpPr txBox="1">
            <a:spLocks/>
          </p:cNvSpPr>
          <p:nvPr/>
        </p:nvSpPr>
        <p:spPr>
          <a:xfrm>
            <a:off x="1496193" y="2876603"/>
            <a:ext cx="2832410" cy="19828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Google Shape;530;p35">
            <a:extLst>
              <a:ext uri="{FF2B5EF4-FFF2-40B4-BE49-F238E27FC236}">
                <a16:creationId xmlns:a16="http://schemas.microsoft.com/office/drawing/2014/main" id="{6211AF35-D9D8-B813-B787-E4338FC03A42}"/>
              </a:ext>
            </a:extLst>
          </p:cNvPr>
          <p:cNvSpPr txBox="1">
            <a:spLocks/>
          </p:cNvSpPr>
          <p:nvPr/>
        </p:nvSpPr>
        <p:spPr>
          <a:xfrm>
            <a:off x="616662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algn="ct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 name="Google Shape;530;p35">
            <a:extLst>
              <a:ext uri="{FF2B5EF4-FFF2-40B4-BE49-F238E27FC236}">
                <a16:creationId xmlns:a16="http://schemas.microsoft.com/office/drawing/2014/main" id="{DBD87EE8-0DE5-060C-2FA7-1C949E7D3215}"/>
              </a:ext>
            </a:extLst>
          </p:cNvPr>
          <p:cNvSpPr txBox="1">
            <a:spLocks/>
          </p:cNvSpPr>
          <p:nvPr/>
        </p:nvSpPr>
        <p:spPr>
          <a:xfrm>
            <a:off x="315579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8" name="TextBox 17">
            <a:extLst>
              <a:ext uri="{FF2B5EF4-FFF2-40B4-BE49-F238E27FC236}">
                <a16:creationId xmlns:a16="http://schemas.microsoft.com/office/drawing/2014/main" id="{7B300128-FDC1-20D9-84F5-92F5A4BE5C87}"/>
              </a:ext>
            </a:extLst>
          </p:cNvPr>
          <p:cNvSpPr txBox="1"/>
          <p:nvPr/>
        </p:nvSpPr>
        <p:spPr>
          <a:xfrm>
            <a:off x="144965" y="362267"/>
            <a:ext cx="2832410" cy="1615827"/>
          </a:xfrm>
          <a:prstGeom prst="rect">
            <a:avLst/>
          </a:prstGeom>
          <a:noFill/>
        </p:spPr>
        <p:txBody>
          <a:bodyPr wrap="square">
            <a:spAutoFit/>
          </a:bodyPr>
          <a:lstStyle/>
          <a:p>
            <a:r>
              <a:rPr lang="en-IN" sz="1650" u="sng" dirty="0">
                <a:latin typeface="Cascadia Mono SemiBold" panose="020B0609020000020004" pitchFamily="49" charset="0"/>
                <a:ea typeface="Cascadia Mono SemiBold" panose="020B0609020000020004" pitchFamily="49" charset="0"/>
                <a:cs typeface="Cascadia Mono SemiBold" panose="020B0609020000020004" pitchFamily="49" charset="0"/>
              </a:rPr>
              <a:t>random</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implements </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pseudo-random number generators for various distributions</a:t>
            </a:r>
            <a:endParaRPr lang="en-IN" sz="165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9" name="TextBox 18">
            <a:extLst>
              <a:ext uri="{FF2B5EF4-FFF2-40B4-BE49-F238E27FC236}">
                <a16:creationId xmlns:a16="http://schemas.microsoft.com/office/drawing/2014/main" id="{7FEFBF73-9DB1-44FF-EF53-30F6AD2E590A}"/>
              </a:ext>
            </a:extLst>
          </p:cNvPr>
          <p:cNvSpPr txBox="1"/>
          <p:nvPr/>
        </p:nvSpPr>
        <p:spPr>
          <a:xfrm>
            <a:off x="3155795" y="284066"/>
            <a:ext cx="2832410" cy="2062103"/>
          </a:xfrm>
          <a:prstGeom prst="rect">
            <a:avLst/>
          </a:prstGeom>
          <a:noFill/>
        </p:spPr>
        <p:txBody>
          <a:bodyPr wrap="square" rtlCol="0">
            <a:spAutoFit/>
          </a:bodyPr>
          <a:lstStyle/>
          <a:p>
            <a:r>
              <a:rPr lang="en-IN" sz="16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time</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various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time-related functions like sleep(), which helps to pause the program when necessary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0" name="TextBox 19">
            <a:extLst>
              <a:ext uri="{FF2B5EF4-FFF2-40B4-BE49-F238E27FC236}">
                <a16:creationId xmlns:a16="http://schemas.microsoft.com/office/drawing/2014/main" id="{2D30D29C-52C8-8855-CB62-4117ECD8E71E}"/>
              </a:ext>
            </a:extLst>
          </p:cNvPr>
          <p:cNvSpPr txBox="1"/>
          <p:nvPr/>
        </p:nvSpPr>
        <p:spPr>
          <a:xfrm>
            <a:off x="6166626" y="362267"/>
            <a:ext cx="2832410" cy="1815882"/>
          </a:xfrm>
          <a:prstGeom prst="rect">
            <a:avLst/>
          </a:prstGeom>
          <a:noFill/>
        </p:spPr>
        <p:txBody>
          <a:bodyPr wrap="square" rtlCol="0">
            <a:spAutoFit/>
          </a:bodyPr>
          <a:lstStyle/>
          <a:p>
            <a:r>
              <a:rPr lang="en-IN" sz="1600" b="1" u="sng"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io</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io module </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provides Python’s main facilities for dealing with various types of I/O</a:t>
            </a: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p>
        </p:txBody>
      </p:sp>
      <p:sp>
        <p:nvSpPr>
          <p:cNvPr id="21" name="TextBox 20">
            <a:extLst>
              <a:ext uri="{FF2B5EF4-FFF2-40B4-BE49-F238E27FC236}">
                <a16:creationId xmlns:a16="http://schemas.microsoft.com/office/drawing/2014/main" id="{B4180145-0DAA-2C49-8496-2382CE4A6081}"/>
              </a:ext>
            </a:extLst>
          </p:cNvPr>
          <p:cNvSpPr txBox="1"/>
          <p:nvPr/>
        </p:nvSpPr>
        <p:spPr>
          <a:xfrm>
            <a:off x="1496193" y="2889053"/>
            <a:ext cx="2832410" cy="2246769"/>
          </a:xfrm>
          <a:prstGeom prst="rect">
            <a:avLst/>
          </a:prstGeom>
          <a:noFill/>
        </p:spPr>
        <p:txBody>
          <a:bodyPr wrap="square" rtlCol="0">
            <a:spAutoFit/>
          </a:bodyPr>
          <a:lstStyle/>
          <a:p>
            <a: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base64</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functions for encoding binary data to printable ASCII characters and decoding such encodings back to binary data, in the base64 algorithm</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2" name="TextBox 21">
            <a:extLst>
              <a:ext uri="{FF2B5EF4-FFF2-40B4-BE49-F238E27FC236}">
                <a16:creationId xmlns:a16="http://schemas.microsoft.com/office/drawing/2014/main" id="{076BB838-A34A-9EA8-19FD-75EFFB79D557}"/>
              </a:ext>
            </a:extLst>
          </p:cNvPr>
          <p:cNvSpPr txBox="1"/>
          <p:nvPr/>
        </p:nvSpPr>
        <p:spPr>
          <a:xfrm>
            <a:off x="4814982" y="2867365"/>
            <a:ext cx="2832410" cy="2246769"/>
          </a:xfrm>
          <a:prstGeom prst="rect">
            <a:avLst/>
          </a:prstGeom>
          <a:noFill/>
        </p:spPr>
        <p:txBody>
          <a:bodyPr wrap="square" rtlCol="0">
            <a:spAutoFit/>
          </a:bodyPr>
          <a:lstStyle/>
          <a:p>
            <a:r>
              <a:rPr lang="en-IN" u="sng" dirty="0">
                <a:latin typeface="Cascadia Mono SemiBold" panose="020B0609020000020004" pitchFamily="49" charset="0"/>
                <a:ea typeface="Cascadia Mono SemiBold" panose="020B0609020000020004" pitchFamily="49" charset="0"/>
                <a:cs typeface="Cascadia Mono SemiBold" panose="020B0609020000020004" pitchFamily="49" charset="0"/>
              </a:rPr>
              <a:t>gc</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an interface to the optional garbage collector. It provides the ability to disable it, tune the collection frequency, and set debugging options</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24" name="Picture 23">
            <a:extLst>
              <a:ext uri="{FF2B5EF4-FFF2-40B4-BE49-F238E27FC236}">
                <a16:creationId xmlns:a16="http://schemas.microsoft.com/office/drawing/2014/main" id="{6C380D84-C992-A798-17CE-A6173172CF43}"/>
              </a:ext>
            </a:extLst>
          </p:cNvPr>
          <p:cNvPicPr>
            <a:picLocks noChangeAspect="1"/>
          </p:cNvPicPr>
          <p:nvPr/>
        </p:nvPicPr>
        <p:blipFill>
          <a:blip r:embed="rId2"/>
          <a:stretch>
            <a:fillRect/>
          </a:stretch>
        </p:blipFill>
        <p:spPr>
          <a:xfrm>
            <a:off x="3040380" y="2917953"/>
            <a:ext cx="1190320" cy="434847"/>
          </a:xfrm>
          <a:prstGeom prst="rect">
            <a:avLst/>
          </a:prstGeom>
        </p:spPr>
      </p:pic>
      <p:pic>
        <p:nvPicPr>
          <p:cNvPr id="26" name="Picture 25">
            <a:extLst>
              <a:ext uri="{FF2B5EF4-FFF2-40B4-BE49-F238E27FC236}">
                <a16:creationId xmlns:a16="http://schemas.microsoft.com/office/drawing/2014/main" id="{0B94B6E3-282C-B387-12C9-6B2932275F07}"/>
              </a:ext>
            </a:extLst>
          </p:cNvPr>
          <p:cNvPicPr>
            <a:picLocks noChangeAspect="1"/>
          </p:cNvPicPr>
          <p:nvPr/>
        </p:nvPicPr>
        <p:blipFill>
          <a:blip r:embed="rId3"/>
          <a:stretch>
            <a:fillRect/>
          </a:stretch>
        </p:blipFill>
        <p:spPr>
          <a:xfrm>
            <a:off x="8064664" y="284066"/>
            <a:ext cx="676402" cy="607112"/>
          </a:xfrm>
          <a:prstGeom prst="rect">
            <a:avLst/>
          </a:prstGeom>
        </p:spPr>
      </p:pic>
      <p:pic>
        <p:nvPicPr>
          <p:cNvPr id="28" name="Picture 27">
            <a:extLst>
              <a:ext uri="{FF2B5EF4-FFF2-40B4-BE49-F238E27FC236}">
                <a16:creationId xmlns:a16="http://schemas.microsoft.com/office/drawing/2014/main" id="{43538C20-81E8-5513-3FE0-D53BD8D80C29}"/>
              </a:ext>
            </a:extLst>
          </p:cNvPr>
          <p:cNvPicPr>
            <a:picLocks noChangeAspect="1"/>
          </p:cNvPicPr>
          <p:nvPr/>
        </p:nvPicPr>
        <p:blipFill>
          <a:blip r:embed="rId4"/>
          <a:stretch>
            <a:fillRect/>
          </a:stretch>
        </p:blipFill>
        <p:spPr>
          <a:xfrm>
            <a:off x="6735108" y="2924923"/>
            <a:ext cx="629710" cy="439210"/>
          </a:xfrm>
          <a:prstGeom prst="rect">
            <a:avLst/>
          </a:prstGeom>
        </p:spPr>
      </p:pic>
      <p:pic>
        <p:nvPicPr>
          <p:cNvPr id="30" name="Picture 29">
            <a:extLst>
              <a:ext uri="{FF2B5EF4-FFF2-40B4-BE49-F238E27FC236}">
                <a16:creationId xmlns:a16="http://schemas.microsoft.com/office/drawing/2014/main" id="{97E4335B-9F22-A49D-68CC-70AD3D7C3DFF}"/>
              </a:ext>
            </a:extLst>
          </p:cNvPr>
          <p:cNvPicPr>
            <a:picLocks noChangeAspect="1"/>
          </p:cNvPicPr>
          <p:nvPr/>
        </p:nvPicPr>
        <p:blipFill>
          <a:blip r:embed="rId5"/>
          <a:stretch>
            <a:fillRect/>
          </a:stretch>
        </p:blipFill>
        <p:spPr>
          <a:xfrm>
            <a:off x="5227320" y="284067"/>
            <a:ext cx="669730" cy="656102"/>
          </a:xfrm>
          <a:prstGeom prst="rect">
            <a:avLst/>
          </a:prstGeom>
        </p:spPr>
      </p:pic>
      <p:pic>
        <p:nvPicPr>
          <p:cNvPr id="32" name="Picture 31">
            <a:extLst>
              <a:ext uri="{FF2B5EF4-FFF2-40B4-BE49-F238E27FC236}">
                <a16:creationId xmlns:a16="http://schemas.microsoft.com/office/drawing/2014/main" id="{D135A903-EC53-FD0C-71C5-276DB62A87B5}"/>
              </a:ext>
            </a:extLst>
          </p:cNvPr>
          <p:cNvPicPr>
            <a:picLocks noChangeAspect="1"/>
          </p:cNvPicPr>
          <p:nvPr/>
        </p:nvPicPr>
        <p:blipFill>
          <a:blip r:embed="rId6"/>
          <a:stretch>
            <a:fillRect/>
          </a:stretch>
        </p:blipFill>
        <p:spPr>
          <a:xfrm>
            <a:off x="1868235" y="362267"/>
            <a:ext cx="858373" cy="774302"/>
          </a:xfrm>
          <a:prstGeom prst="rect">
            <a:avLst/>
          </a:prstGeom>
        </p:spPr>
      </p:pic>
    </p:spTree>
    <p:extLst>
      <p:ext uri="{BB962C8B-B14F-4D97-AF65-F5344CB8AC3E}">
        <p14:creationId xmlns:p14="http://schemas.microsoft.com/office/powerpoint/2010/main" val="355463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265761" y="87997"/>
            <a:ext cx="7346973"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185339" y="166830"/>
            <a:ext cx="7409365" cy="2077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Implementation Details</a:t>
            </a:r>
            <a:endParaRPr sz="6600" dirty="0">
              <a:latin typeface="Stencil" panose="040409050D0802020404" pitchFamily="82" charset="0"/>
            </a:endParaRPr>
          </a:p>
        </p:txBody>
      </p:sp>
      <p:grpSp>
        <p:nvGrpSpPr>
          <p:cNvPr id="724" name="Google Shape;724;p38"/>
          <p:cNvGrpSpPr/>
          <p:nvPr/>
        </p:nvGrpSpPr>
        <p:grpSpPr>
          <a:xfrm rot="1659897">
            <a:off x="6019908" y="2285490"/>
            <a:ext cx="2721347" cy="2997738"/>
            <a:chOff x="5294185" y="1354022"/>
            <a:chExt cx="3012769" cy="3176693"/>
          </a:xfrm>
        </p:grpSpPr>
        <p:grpSp>
          <p:nvGrpSpPr>
            <p:cNvPr id="725" name="Google Shape;725;p38"/>
            <p:cNvGrpSpPr/>
            <p:nvPr/>
          </p:nvGrpSpPr>
          <p:grpSpPr>
            <a:xfrm>
              <a:off x="5294185" y="1354022"/>
              <a:ext cx="2858494" cy="2515613"/>
              <a:chOff x="2435049" y="3793447"/>
              <a:chExt cx="2272253" cy="1999693"/>
            </a:xfrm>
          </p:grpSpPr>
          <p:sp>
            <p:nvSpPr>
              <p:cNvPr id="726" name="Google Shape;726;p38"/>
              <p:cNvSpPr/>
              <p:nvPr/>
            </p:nvSpPr>
            <p:spPr>
              <a:xfrm>
                <a:off x="2695093" y="4308124"/>
                <a:ext cx="1789825" cy="1275142"/>
              </a:xfrm>
              <a:custGeom>
                <a:avLst/>
                <a:gdLst/>
                <a:ahLst/>
                <a:cxnLst/>
                <a:rect l="l" t="t" r="r" b="b"/>
                <a:pathLst>
                  <a:path w="998" h="711" extrusionOk="0">
                    <a:moveTo>
                      <a:pt x="997" y="503"/>
                    </a:moveTo>
                    <a:lnTo>
                      <a:pt x="893" y="17"/>
                    </a:lnTo>
                    <a:cubicBezTo>
                      <a:pt x="892" y="11"/>
                      <a:pt x="888" y="6"/>
                      <a:pt x="883" y="3"/>
                    </a:cubicBezTo>
                    <a:cubicBezTo>
                      <a:pt x="878" y="0"/>
                      <a:pt x="872" y="-1"/>
                      <a:pt x="867" y="0"/>
                    </a:cubicBezTo>
                    <a:lnTo>
                      <a:pt x="18" y="180"/>
                    </a:lnTo>
                    <a:cubicBezTo>
                      <a:pt x="12" y="182"/>
                      <a:pt x="7" y="185"/>
                      <a:pt x="4" y="190"/>
                    </a:cubicBezTo>
                    <a:cubicBezTo>
                      <a:pt x="0" y="195"/>
                      <a:pt x="-1" y="201"/>
                      <a:pt x="0" y="207"/>
                    </a:cubicBezTo>
                    <a:lnTo>
                      <a:pt x="104" y="693"/>
                    </a:lnTo>
                    <a:cubicBezTo>
                      <a:pt x="105" y="699"/>
                      <a:pt x="109" y="704"/>
                      <a:pt x="114" y="707"/>
                    </a:cubicBezTo>
                    <a:cubicBezTo>
                      <a:pt x="117" y="710"/>
                      <a:pt x="122" y="711"/>
                      <a:pt x="126" y="711"/>
                    </a:cubicBezTo>
                    <a:cubicBezTo>
                      <a:pt x="127" y="711"/>
                      <a:pt x="129" y="711"/>
                      <a:pt x="131" y="711"/>
                    </a:cubicBezTo>
                    <a:lnTo>
                      <a:pt x="979" y="530"/>
                    </a:lnTo>
                    <a:cubicBezTo>
                      <a:pt x="985" y="529"/>
                      <a:pt x="990" y="525"/>
                      <a:pt x="994" y="520"/>
                    </a:cubicBezTo>
                    <a:cubicBezTo>
                      <a:pt x="997" y="515"/>
                      <a:pt x="998" y="509"/>
                      <a:pt x="997" y="50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38"/>
              <p:cNvSpPr/>
              <p:nvPr/>
            </p:nvSpPr>
            <p:spPr>
              <a:xfrm>
                <a:off x="2435049" y="4083943"/>
                <a:ext cx="2272253" cy="1709156"/>
              </a:xfrm>
              <a:custGeom>
                <a:avLst/>
                <a:gdLst/>
                <a:ahLst/>
                <a:cxnLst/>
                <a:rect l="l" t="t" r="r" b="b"/>
                <a:pathLst>
                  <a:path w="1267" h="953" extrusionOk="0">
                    <a:moveTo>
                      <a:pt x="1266" y="759"/>
                    </a:moveTo>
                    <a:lnTo>
                      <a:pt x="1246" y="680"/>
                    </a:lnTo>
                    <a:cubicBezTo>
                      <a:pt x="1245" y="677"/>
                      <a:pt x="1243" y="674"/>
                      <a:pt x="1241" y="673"/>
                    </a:cubicBezTo>
                    <a:cubicBezTo>
                      <a:pt x="1238" y="671"/>
                      <a:pt x="1234" y="671"/>
                      <a:pt x="1231" y="671"/>
                    </a:cubicBezTo>
                    <a:lnTo>
                      <a:pt x="1160" y="689"/>
                    </a:lnTo>
                    <a:cubicBezTo>
                      <a:pt x="1158" y="688"/>
                      <a:pt x="1157" y="687"/>
                      <a:pt x="1155" y="686"/>
                    </a:cubicBezTo>
                    <a:cubicBezTo>
                      <a:pt x="1150" y="683"/>
                      <a:pt x="1144" y="682"/>
                      <a:pt x="1138" y="683"/>
                    </a:cubicBezTo>
                    <a:lnTo>
                      <a:pt x="1130" y="685"/>
                    </a:lnTo>
                    <a:lnTo>
                      <a:pt x="1130" y="685"/>
                    </a:lnTo>
                    <a:lnTo>
                      <a:pt x="1104" y="692"/>
                    </a:lnTo>
                    <a:lnTo>
                      <a:pt x="1104" y="692"/>
                    </a:lnTo>
                    <a:lnTo>
                      <a:pt x="1080" y="698"/>
                    </a:lnTo>
                    <a:lnTo>
                      <a:pt x="1080" y="698"/>
                    </a:lnTo>
                    <a:lnTo>
                      <a:pt x="1061" y="702"/>
                    </a:lnTo>
                    <a:cubicBezTo>
                      <a:pt x="1060" y="703"/>
                      <a:pt x="1059" y="703"/>
                      <a:pt x="1058" y="703"/>
                    </a:cubicBezTo>
                    <a:lnTo>
                      <a:pt x="1057" y="703"/>
                    </a:lnTo>
                    <a:cubicBezTo>
                      <a:pt x="1057" y="704"/>
                      <a:pt x="1056" y="704"/>
                      <a:pt x="1056" y="704"/>
                    </a:cubicBezTo>
                    <a:cubicBezTo>
                      <a:pt x="1055" y="704"/>
                      <a:pt x="1054" y="705"/>
                      <a:pt x="1054" y="705"/>
                    </a:cubicBezTo>
                    <a:cubicBezTo>
                      <a:pt x="1041" y="710"/>
                      <a:pt x="1030" y="720"/>
                      <a:pt x="1023" y="732"/>
                    </a:cubicBezTo>
                    <a:cubicBezTo>
                      <a:pt x="1021" y="737"/>
                      <a:pt x="1019" y="742"/>
                      <a:pt x="1018" y="747"/>
                    </a:cubicBezTo>
                    <a:lnTo>
                      <a:pt x="972" y="758"/>
                    </a:lnTo>
                    <a:cubicBezTo>
                      <a:pt x="968" y="759"/>
                      <a:pt x="964" y="762"/>
                      <a:pt x="962" y="765"/>
                    </a:cubicBezTo>
                    <a:cubicBezTo>
                      <a:pt x="960" y="769"/>
                      <a:pt x="959" y="774"/>
                      <a:pt x="960" y="778"/>
                    </a:cubicBezTo>
                    <a:lnTo>
                      <a:pt x="962" y="785"/>
                    </a:lnTo>
                    <a:cubicBezTo>
                      <a:pt x="866" y="829"/>
                      <a:pt x="781" y="824"/>
                      <a:pt x="692" y="818"/>
                    </a:cubicBezTo>
                    <a:cubicBezTo>
                      <a:pt x="589" y="812"/>
                      <a:pt x="482" y="805"/>
                      <a:pt x="358" y="878"/>
                    </a:cubicBezTo>
                    <a:cubicBezTo>
                      <a:pt x="279" y="925"/>
                      <a:pt x="214" y="945"/>
                      <a:pt x="156" y="893"/>
                    </a:cubicBezTo>
                    <a:cubicBezTo>
                      <a:pt x="114" y="855"/>
                      <a:pt x="116" y="805"/>
                      <a:pt x="120" y="742"/>
                    </a:cubicBezTo>
                    <a:cubicBezTo>
                      <a:pt x="123" y="692"/>
                      <a:pt x="126" y="634"/>
                      <a:pt x="105" y="571"/>
                    </a:cubicBezTo>
                    <a:cubicBezTo>
                      <a:pt x="99" y="553"/>
                      <a:pt x="90" y="536"/>
                      <a:pt x="82" y="518"/>
                    </a:cubicBezTo>
                    <a:cubicBezTo>
                      <a:pt x="57" y="465"/>
                      <a:pt x="29" y="406"/>
                      <a:pt x="52" y="307"/>
                    </a:cubicBezTo>
                    <a:cubicBezTo>
                      <a:pt x="53" y="307"/>
                      <a:pt x="54" y="307"/>
                      <a:pt x="55" y="307"/>
                    </a:cubicBezTo>
                    <a:cubicBezTo>
                      <a:pt x="62" y="307"/>
                      <a:pt x="69" y="302"/>
                      <a:pt x="71" y="294"/>
                    </a:cubicBezTo>
                    <a:lnTo>
                      <a:pt x="82" y="249"/>
                    </a:lnTo>
                    <a:cubicBezTo>
                      <a:pt x="101" y="244"/>
                      <a:pt x="117" y="231"/>
                      <a:pt x="124" y="212"/>
                    </a:cubicBezTo>
                    <a:cubicBezTo>
                      <a:pt x="124" y="211"/>
                      <a:pt x="124" y="210"/>
                      <a:pt x="125" y="209"/>
                    </a:cubicBezTo>
                    <a:lnTo>
                      <a:pt x="125" y="209"/>
                    </a:lnTo>
                    <a:cubicBezTo>
                      <a:pt x="125" y="207"/>
                      <a:pt x="126" y="206"/>
                      <a:pt x="126" y="205"/>
                    </a:cubicBezTo>
                    <a:lnTo>
                      <a:pt x="131" y="186"/>
                    </a:lnTo>
                    <a:lnTo>
                      <a:pt x="131" y="186"/>
                    </a:lnTo>
                    <a:lnTo>
                      <a:pt x="136" y="162"/>
                    </a:lnTo>
                    <a:lnTo>
                      <a:pt x="136" y="162"/>
                    </a:lnTo>
                    <a:lnTo>
                      <a:pt x="143" y="136"/>
                    </a:lnTo>
                    <a:lnTo>
                      <a:pt x="143" y="136"/>
                    </a:lnTo>
                    <a:lnTo>
                      <a:pt x="145" y="128"/>
                    </a:lnTo>
                    <a:cubicBezTo>
                      <a:pt x="147" y="120"/>
                      <a:pt x="144" y="112"/>
                      <a:pt x="138" y="107"/>
                    </a:cubicBezTo>
                    <a:lnTo>
                      <a:pt x="156" y="35"/>
                    </a:lnTo>
                    <a:cubicBezTo>
                      <a:pt x="157" y="28"/>
                      <a:pt x="153" y="21"/>
                      <a:pt x="147" y="20"/>
                    </a:cubicBezTo>
                    <a:lnTo>
                      <a:pt x="68" y="1"/>
                    </a:lnTo>
                    <a:cubicBezTo>
                      <a:pt x="61" y="-1"/>
                      <a:pt x="54" y="3"/>
                      <a:pt x="53" y="10"/>
                    </a:cubicBezTo>
                    <a:lnTo>
                      <a:pt x="35" y="81"/>
                    </a:lnTo>
                    <a:cubicBezTo>
                      <a:pt x="28" y="84"/>
                      <a:pt x="22" y="90"/>
                      <a:pt x="20" y="98"/>
                    </a:cubicBezTo>
                    <a:lnTo>
                      <a:pt x="18" y="105"/>
                    </a:lnTo>
                    <a:lnTo>
                      <a:pt x="18" y="105"/>
                    </a:lnTo>
                    <a:lnTo>
                      <a:pt x="18" y="106"/>
                    </a:lnTo>
                    <a:lnTo>
                      <a:pt x="12" y="131"/>
                    </a:lnTo>
                    <a:lnTo>
                      <a:pt x="12" y="132"/>
                    </a:lnTo>
                    <a:lnTo>
                      <a:pt x="6" y="155"/>
                    </a:lnTo>
                    <a:lnTo>
                      <a:pt x="6" y="156"/>
                    </a:lnTo>
                    <a:lnTo>
                      <a:pt x="1" y="175"/>
                    </a:lnTo>
                    <a:cubicBezTo>
                      <a:pt x="1" y="177"/>
                      <a:pt x="0" y="180"/>
                      <a:pt x="0" y="182"/>
                    </a:cubicBezTo>
                    <a:lnTo>
                      <a:pt x="0" y="183"/>
                    </a:lnTo>
                    <a:cubicBezTo>
                      <a:pt x="-2" y="197"/>
                      <a:pt x="2" y="211"/>
                      <a:pt x="10" y="222"/>
                    </a:cubicBezTo>
                    <a:cubicBezTo>
                      <a:pt x="13" y="227"/>
                      <a:pt x="16" y="231"/>
                      <a:pt x="20" y="234"/>
                    </a:cubicBezTo>
                    <a:lnTo>
                      <a:pt x="9" y="279"/>
                    </a:lnTo>
                    <a:cubicBezTo>
                      <a:pt x="7" y="288"/>
                      <a:pt x="12" y="297"/>
                      <a:pt x="21" y="299"/>
                    </a:cubicBezTo>
                    <a:lnTo>
                      <a:pt x="24" y="300"/>
                    </a:lnTo>
                    <a:cubicBezTo>
                      <a:pt x="-2" y="409"/>
                      <a:pt x="28" y="473"/>
                      <a:pt x="55" y="530"/>
                    </a:cubicBezTo>
                    <a:cubicBezTo>
                      <a:pt x="64" y="547"/>
                      <a:pt x="71" y="564"/>
                      <a:pt x="77" y="580"/>
                    </a:cubicBezTo>
                    <a:cubicBezTo>
                      <a:pt x="96" y="638"/>
                      <a:pt x="93" y="693"/>
                      <a:pt x="91" y="741"/>
                    </a:cubicBezTo>
                    <a:cubicBezTo>
                      <a:pt x="87" y="806"/>
                      <a:pt x="84" y="867"/>
                      <a:pt x="137" y="915"/>
                    </a:cubicBezTo>
                    <a:cubicBezTo>
                      <a:pt x="151" y="927"/>
                      <a:pt x="165" y="937"/>
                      <a:pt x="180" y="943"/>
                    </a:cubicBezTo>
                    <a:cubicBezTo>
                      <a:pt x="195" y="949"/>
                      <a:pt x="211" y="953"/>
                      <a:pt x="228" y="953"/>
                    </a:cubicBezTo>
                    <a:cubicBezTo>
                      <a:pt x="229" y="953"/>
                      <a:pt x="230" y="953"/>
                      <a:pt x="232" y="953"/>
                    </a:cubicBezTo>
                    <a:cubicBezTo>
                      <a:pt x="281" y="953"/>
                      <a:pt x="331" y="928"/>
                      <a:pt x="373" y="903"/>
                    </a:cubicBezTo>
                    <a:cubicBezTo>
                      <a:pt x="490" y="835"/>
                      <a:pt x="587" y="841"/>
                      <a:pt x="690" y="847"/>
                    </a:cubicBezTo>
                    <a:cubicBezTo>
                      <a:pt x="778" y="853"/>
                      <a:pt x="869" y="858"/>
                      <a:pt x="970" y="813"/>
                    </a:cubicBezTo>
                    <a:cubicBezTo>
                      <a:pt x="973" y="818"/>
                      <a:pt x="978" y="820"/>
                      <a:pt x="984" y="820"/>
                    </a:cubicBezTo>
                    <a:cubicBezTo>
                      <a:pt x="985" y="820"/>
                      <a:pt x="986" y="820"/>
                      <a:pt x="988" y="820"/>
                    </a:cubicBezTo>
                    <a:lnTo>
                      <a:pt x="1033" y="809"/>
                    </a:lnTo>
                    <a:cubicBezTo>
                      <a:pt x="1045" y="821"/>
                      <a:pt x="1061" y="829"/>
                      <a:pt x="1078" y="829"/>
                    </a:cubicBezTo>
                    <a:cubicBezTo>
                      <a:pt x="1080" y="829"/>
                      <a:pt x="1082" y="829"/>
                      <a:pt x="1084" y="828"/>
                    </a:cubicBezTo>
                    <a:lnTo>
                      <a:pt x="1084" y="828"/>
                    </a:lnTo>
                    <a:cubicBezTo>
                      <a:pt x="1085" y="828"/>
                      <a:pt x="1085" y="828"/>
                      <a:pt x="1085" y="828"/>
                    </a:cubicBezTo>
                    <a:cubicBezTo>
                      <a:pt x="1086" y="828"/>
                      <a:pt x="1087" y="828"/>
                      <a:pt x="1089" y="828"/>
                    </a:cubicBezTo>
                    <a:cubicBezTo>
                      <a:pt x="1089" y="828"/>
                      <a:pt x="1090" y="828"/>
                      <a:pt x="1090" y="827"/>
                    </a:cubicBezTo>
                    <a:cubicBezTo>
                      <a:pt x="1091" y="827"/>
                      <a:pt x="1092" y="827"/>
                      <a:pt x="1093" y="827"/>
                    </a:cubicBezTo>
                    <a:lnTo>
                      <a:pt x="1111" y="822"/>
                    </a:lnTo>
                    <a:lnTo>
                      <a:pt x="1112" y="822"/>
                    </a:lnTo>
                    <a:lnTo>
                      <a:pt x="1135" y="816"/>
                    </a:lnTo>
                    <a:lnTo>
                      <a:pt x="1136" y="816"/>
                    </a:lnTo>
                    <a:lnTo>
                      <a:pt x="1161" y="810"/>
                    </a:lnTo>
                    <a:cubicBezTo>
                      <a:pt x="1162" y="810"/>
                      <a:pt x="1162" y="810"/>
                      <a:pt x="1162" y="810"/>
                    </a:cubicBezTo>
                    <a:lnTo>
                      <a:pt x="1169" y="808"/>
                    </a:lnTo>
                    <a:cubicBezTo>
                      <a:pt x="1177" y="806"/>
                      <a:pt x="1183" y="799"/>
                      <a:pt x="1185" y="792"/>
                    </a:cubicBezTo>
                    <a:lnTo>
                      <a:pt x="1257" y="774"/>
                    </a:lnTo>
                    <a:cubicBezTo>
                      <a:pt x="1264" y="772"/>
                      <a:pt x="1268" y="766"/>
                      <a:pt x="1266" y="75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38"/>
              <p:cNvSpPr/>
              <p:nvPr/>
            </p:nvSpPr>
            <p:spPr>
              <a:xfrm>
                <a:off x="3240291" y="3822142"/>
                <a:ext cx="170374" cy="446569"/>
              </a:xfrm>
              <a:custGeom>
                <a:avLst/>
                <a:gdLst/>
                <a:ahLst/>
                <a:cxnLst/>
                <a:rect l="l" t="t" r="r" b="b"/>
                <a:pathLst>
                  <a:path w="95" h="249" extrusionOk="0">
                    <a:moveTo>
                      <a:pt x="85" y="105"/>
                    </a:moveTo>
                    <a:lnTo>
                      <a:pt x="80" y="103"/>
                    </a:lnTo>
                    <a:cubicBezTo>
                      <a:pt x="74" y="102"/>
                      <a:pt x="68" y="100"/>
                      <a:pt x="61" y="98"/>
                    </a:cubicBezTo>
                    <a:cubicBezTo>
                      <a:pt x="60" y="98"/>
                      <a:pt x="59" y="97"/>
                      <a:pt x="57" y="97"/>
                    </a:cubicBezTo>
                    <a:lnTo>
                      <a:pt x="56" y="97"/>
                    </a:lnTo>
                    <a:cubicBezTo>
                      <a:pt x="56" y="96"/>
                      <a:pt x="56" y="96"/>
                      <a:pt x="56" y="96"/>
                    </a:cubicBezTo>
                    <a:cubicBezTo>
                      <a:pt x="55" y="76"/>
                      <a:pt x="50" y="37"/>
                      <a:pt x="47" y="9"/>
                    </a:cubicBezTo>
                    <a:lnTo>
                      <a:pt x="47" y="9"/>
                    </a:lnTo>
                    <a:cubicBezTo>
                      <a:pt x="46" y="0"/>
                      <a:pt x="39" y="0"/>
                      <a:pt x="38" y="0"/>
                    </a:cubicBezTo>
                    <a:lnTo>
                      <a:pt x="38" y="0"/>
                    </a:lnTo>
                    <a:cubicBezTo>
                      <a:pt x="36" y="0"/>
                      <a:pt x="30" y="0"/>
                      <a:pt x="29" y="8"/>
                    </a:cubicBezTo>
                    <a:lnTo>
                      <a:pt x="29" y="8"/>
                    </a:lnTo>
                    <a:cubicBezTo>
                      <a:pt x="26" y="20"/>
                      <a:pt x="25" y="23"/>
                      <a:pt x="25" y="25"/>
                    </a:cubicBezTo>
                    <a:cubicBezTo>
                      <a:pt x="24" y="28"/>
                      <a:pt x="24" y="28"/>
                      <a:pt x="19" y="50"/>
                    </a:cubicBezTo>
                    <a:cubicBezTo>
                      <a:pt x="16" y="64"/>
                      <a:pt x="10" y="87"/>
                      <a:pt x="1" y="127"/>
                    </a:cubicBezTo>
                    <a:cubicBezTo>
                      <a:pt x="-2" y="137"/>
                      <a:pt x="1" y="141"/>
                      <a:pt x="11" y="144"/>
                    </a:cubicBezTo>
                    <a:lnTo>
                      <a:pt x="12" y="144"/>
                    </a:lnTo>
                    <a:lnTo>
                      <a:pt x="13" y="145"/>
                    </a:lnTo>
                    <a:lnTo>
                      <a:pt x="19" y="146"/>
                    </a:lnTo>
                    <a:cubicBezTo>
                      <a:pt x="25" y="148"/>
                      <a:pt x="32" y="150"/>
                      <a:pt x="39" y="152"/>
                    </a:cubicBezTo>
                    <a:lnTo>
                      <a:pt x="39" y="152"/>
                    </a:lnTo>
                    <a:lnTo>
                      <a:pt x="39" y="152"/>
                    </a:lnTo>
                    <a:cubicBezTo>
                      <a:pt x="40" y="170"/>
                      <a:pt x="46" y="224"/>
                      <a:pt x="49" y="241"/>
                    </a:cubicBezTo>
                    <a:cubicBezTo>
                      <a:pt x="49" y="246"/>
                      <a:pt x="53" y="249"/>
                      <a:pt x="57" y="249"/>
                    </a:cubicBezTo>
                    <a:cubicBezTo>
                      <a:pt x="59" y="249"/>
                      <a:pt x="60" y="248"/>
                      <a:pt x="62" y="247"/>
                    </a:cubicBezTo>
                    <a:cubicBezTo>
                      <a:pt x="65" y="246"/>
                      <a:pt x="67" y="244"/>
                      <a:pt x="67" y="241"/>
                    </a:cubicBezTo>
                    <a:lnTo>
                      <a:pt x="67" y="240"/>
                    </a:lnTo>
                    <a:cubicBezTo>
                      <a:pt x="67" y="239"/>
                      <a:pt x="67" y="238"/>
                      <a:pt x="67" y="238"/>
                    </a:cubicBezTo>
                    <a:cubicBezTo>
                      <a:pt x="73" y="211"/>
                      <a:pt x="77" y="193"/>
                      <a:pt x="81" y="180"/>
                    </a:cubicBezTo>
                    <a:cubicBezTo>
                      <a:pt x="86" y="158"/>
                      <a:pt x="89" y="147"/>
                      <a:pt x="94" y="121"/>
                    </a:cubicBezTo>
                    <a:cubicBezTo>
                      <a:pt x="97" y="112"/>
                      <a:pt x="94" y="108"/>
                      <a:pt x="85" y="10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38"/>
              <p:cNvSpPr/>
              <p:nvPr/>
            </p:nvSpPr>
            <p:spPr>
              <a:xfrm>
                <a:off x="2937204" y="3913608"/>
                <a:ext cx="200862" cy="412493"/>
              </a:xfrm>
              <a:custGeom>
                <a:avLst/>
                <a:gdLst/>
                <a:ahLst/>
                <a:cxnLst/>
                <a:rect l="l" t="t" r="r" b="b"/>
                <a:pathLst>
                  <a:path w="112" h="230" extrusionOk="0">
                    <a:moveTo>
                      <a:pt x="111" y="218"/>
                    </a:moveTo>
                    <a:cubicBezTo>
                      <a:pt x="111" y="217"/>
                      <a:pt x="111" y="216"/>
                      <a:pt x="111" y="216"/>
                    </a:cubicBezTo>
                    <a:cubicBezTo>
                      <a:pt x="108" y="188"/>
                      <a:pt x="106" y="171"/>
                      <a:pt x="105" y="157"/>
                    </a:cubicBezTo>
                    <a:cubicBezTo>
                      <a:pt x="103" y="135"/>
                      <a:pt x="101" y="123"/>
                      <a:pt x="98" y="96"/>
                    </a:cubicBezTo>
                    <a:cubicBezTo>
                      <a:pt x="98" y="92"/>
                      <a:pt x="97" y="84"/>
                      <a:pt x="87" y="84"/>
                    </a:cubicBezTo>
                    <a:cubicBezTo>
                      <a:pt x="86" y="84"/>
                      <a:pt x="85" y="84"/>
                      <a:pt x="84" y="85"/>
                    </a:cubicBezTo>
                    <a:lnTo>
                      <a:pt x="79" y="85"/>
                    </a:lnTo>
                    <a:cubicBezTo>
                      <a:pt x="73" y="85"/>
                      <a:pt x="66" y="85"/>
                      <a:pt x="60" y="86"/>
                    </a:cubicBezTo>
                    <a:cubicBezTo>
                      <a:pt x="58" y="86"/>
                      <a:pt x="57" y="86"/>
                      <a:pt x="56" y="86"/>
                    </a:cubicBezTo>
                    <a:cubicBezTo>
                      <a:pt x="55" y="86"/>
                      <a:pt x="55" y="86"/>
                      <a:pt x="55" y="86"/>
                    </a:cubicBezTo>
                    <a:lnTo>
                      <a:pt x="55" y="86"/>
                    </a:lnTo>
                    <a:lnTo>
                      <a:pt x="54" y="86"/>
                    </a:lnTo>
                    <a:cubicBezTo>
                      <a:pt x="46" y="67"/>
                      <a:pt x="29" y="32"/>
                      <a:pt x="17" y="7"/>
                    </a:cubicBezTo>
                    <a:lnTo>
                      <a:pt x="17" y="6"/>
                    </a:lnTo>
                    <a:cubicBezTo>
                      <a:pt x="15" y="1"/>
                      <a:pt x="11" y="0"/>
                      <a:pt x="8" y="0"/>
                    </a:cubicBezTo>
                    <a:cubicBezTo>
                      <a:pt x="7" y="0"/>
                      <a:pt x="6" y="0"/>
                      <a:pt x="5" y="1"/>
                    </a:cubicBezTo>
                    <a:cubicBezTo>
                      <a:pt x="4" y="1"/>
                      <a:pt x="-2" y="4"/>
                      <a:pt x="0" y="11"/>
                    </a:cubicBezTo>
                    <a:lnTo>
                      <a:pt x="0" y="12"/>
                    </a:lnTo>
                    <a:cubicBezTo>
                      <a:pt x="1" y="24"/>
                      <a:pt x="1" y="27"/>
                      <a:pt x="2" y="29"/>
                    </a:cubicBezTo>
                    <a:cubicBezTo>
                      <a:pt x="2" y="32"/>
                      <a:pt x="2" y="32"/>
                      <a:pt x="4" y="54"/>
                    </a:cubicBezTo>
                    <a:cubicBezTo>
                      <a:pt x="5" y="68"/>
                      <a:pt x="8" y="92"/>
                      <a:pt x="12" y="133"/>
                    </a:cubicBezTo>
                    <a:cubicBezTo>
                      <a:pt x="12" y="138"/>
                      <a:pt x="13" y="146"/>
                      <a:pt x="23" y="146"/>
                    </a:cubicBezTo>
                    <a:cubicBezTo>
                      <a:pt x="24" y="146"/>
                      <a:pt x="26" y="146"/>
                      <a:pt x="27" y="146"/>
                    </a:cubicBezTo>
                    <a:lnTo>
                      <a:pt x="28" y="146"/>
                    </a:lnTo>
                    <a:lnTo>
                      <a:pt x="29" y="146"/>
                    </a:lnTo>
                    <a:lnTo>
                      <a:pt x="35" y="145"/>
                    </a:lnTo>
                    <a:cubicBezTo>
                      <a:pt x="42" y="145"/>
                      <a:pt x="49" y="145"/>
                      <a:pt x="56" y="144"/>
                    </a:cubicBezTo>
                    <a:lnTo>
                      <a:pt x="56" y="144"/>
                    </a:lnTo>
                    <a:lnTo>
                      <a:pt x="56" y="144"/>
                    </a:lnTo>
                    <a:cubicBezTo>
                      <a:pt x="63" y="160"/>
                      <a:pt x="86" y="209"/>
                      <a:pt x="94" y="225"/>
                    </a:cubicBezTo>
                    <a:cubicBezTo>
                      <a:pt x="97" y="230"/>
                      <a:pt x="100" y="230"/>
                      <a:pt x="102" y="230"/>
                    </a:cubicBezTo>
                    <a:cubicBezTo>
                      <a:pt x="106" y="230"/>
                      <a:pt x="109" y="228"/>
                      <a:pt x="109" y="227"/>
                    </a:cubicBezTo>
                    <a:cubicBezTo>
                      <a:pt x="111" y="225"/>
                      <a:pt x="112" y="222"/>
                      <a:pt x="111" y="219"/>
                    </a:cubicBezTo>
                    <a:lnTo>
                      <a:pt x="111" y="218"/>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38"/>
              <p:cNvSpPr/>
              <p:nvPr/>
            </p:nvSpPr>
            <p:spPr>
              <a:xfrm>
                <a:off x="3514683" y="3793447"/>
                <a:ext cx="173961" cy="441188"/>
              </a:xfrm>
              <a:custGeom>
                <a:avLst/>
                <a:gdLst/>
                <a:ahLst/>
                <a:cxnLst/>
                <a:rect l="l" t="t" r="r" b="b"/>
                <a:pathLst>
                  <a:path w="97" h="246" extrusionOk="0">
                    <a:moveTo>
                      <a:pt x="90" y="115"/>
                    </a:moveTo>
                    <a:lnTo>
                      <a:pt x="86" y="112"/>
                    </a:lnTo>
                    <a:cubicBezTo>
                      <a:pt x="80" y="109"/>
                      <a:pt x="75" y="105"/>
                      <a:pt x="69" y="102"/>
                    </a:cubicBezTo>
                    <a:cubicBezTo>
                      <a:pt x="68" y="101"/>
                      <a:pt x="67" y="100"/>
                      <a:pt x="66" y="100"/>
                    </a:cubicBezTo>
                    <a:cubicBezTo>
                      <a:pt x="65" y="99"/>
                      <a:pt x="65" y="99"/>
                      <a:pt x="65" y="99"/>
                    </a:cubicBezTo>
                    <a:lnTo>
                      <a:pt x="65" y="98"/>
                    </a:lnTo>
                    <a:cubicBezTo>
                      <a:pt x="69" y="79"/>
                      <a:pt x="75" y="40"/>
                      <a:pt x="79" y="12"/>
                    </a:cubicBezTo>
                    <a:lnTo>
                      <a:pt x="80" y="12"/>
                    </a:lnTo>
                    <a:cubicBezTo>
                      <a:pt x="82" y="3"/>
                      <a:pt x="74" y="1"/>
                      <a:pt x="73" y="1"/>
                    </a:cubicBezTo>
                    <a:cubicBezTo>
                      <a:pt x="72" y="0"/>
                      <a:pt x="72" y="0"/>
                      <a:pt x="71" y="0"/>
                    </a:cubicBezTo>
                    <a:cubicBezTo>
                      <a:pt x="67" y="0"/>
                      <a:pt x="64" y="2"/>
                      <a:pt x="62" y="6"/>
                    </a:cubicBezTo>
                    <a:lnTo>
                      <a:pt x="62" y="7"/>
                    </a:lnTo>
                    <a:cubicBezTo>
                      <a:pt x="56" y="17"/>
                      <a:pt x="55" y="20"/>
                      <a:pt x="54" y="22"/>
                    </a:cubicBezTo>
                    <a:cubicBezTo>
                      <a:pt x="53" y="24"/>
                      <a:pt x="53" y="24"/>
                      <a:pt x="42" y="44"/>
                    </a:cubicBezTo>
                    <a:cubicBezTo>
                      <a:pt x="34" y="56"/>
                      <a:pt x="23" y="77"/>
                      <a:pt x="3" y="112"/>
                    </a:cubicBezTo>
                    <a:cubicBezTo>
                      <a:pt x="-2" y="122"/>
                      <a:pt x="-1" y="126"/>
                      <a:pt x="8" y="132"/>
                    </a:cubicBezTo>
                    <a:lnTo>
                      <a:pt x="10" y="133"/>
                    </a:lnTo>
                    <a:lnTo>
                      <a:pt x="15" y="136"/>
                    </a:lnTo>
                    <a:cubicBezTo>
                      <a:pt x="20" y="140"/>
                      <a:pt x="26" y="144"/>
                      <a:pt x="32" y="147"/>
                    </a:cubicBezTo>
                    <a:lnTo>
                      <a:pt x="32" y="147"/>
                    </a:lnTo>
                    <a:lnTo>
                      <a:pt x="32" y="147"/>
                    </a:lnTo>
                    <a:cubicBezTo>
                      <a:pt x="29" y="165"/>
                      <a:pt x="20" y="218"/>
                      <a:pt x="17" y="235"/>
                    </a:cubicBezTo>
                    <a:cubicBezTo>
                      <a:pt x="17" y="238"/>
                      <a:pt x="18" y="241"/>
                      <a:pt x="19" y="243"/>
                    </a:cubicBezTo>
                    <a:cubicBezTo>
                      <a:pt x="21" y="244"/>
                      <a:pt x="23" y="246"/>
                      <a:pt x="26" y="246"/>
                    </a:cubicBezTo>
                    <a:cubicBezTo>
                      <a:pt x="27" y="246"/>
                      <a:pt x="28" y="246"/>
                      <a:pt x="29" y="246"/>
                    </a:cubicBezTo>
                    <a:cubicBezTo>
                      <a:pt x="32" y="245"/>
                      <a:pt x="34" y="243"/>
                      <a:pt x="35" y="241"/>
                    </a:cubicBezTo>
                    <a:cubicBezTo>
                      <a:pt x="35" y="240"/>
                      <a:pt x="35" y="240"/>
                      <a:pt x="35" y="240"/>
                    </a:cubicBezTo>
                    <a:cubicBezTo>
                      <a:pt x="35" y="239"/>
                      <a:pt x="36" y="238"/>
                      <a:pt x="36" y="237"/>
                    </a:cubicBezTo>
                    <a:cubicBezTo>
                      <a:pt x="50" y="213"/>
                      <a:pt x="58" y="198"/>
                      <a:pt x="65" y="186"/>
                    </a:cubicBezTo>
                    <a:cubicBezTo>
                      <a:pt x="76" y="166"/>
                      <a:pt x="82" y="156"/>
                      <a:pt x="95" y="133"/>
                    </a:cubicBezTo>
                    <a:cubicBezTo>
                      <a:pt x="99" y="124"/>
                      <a:pt x="98" y="120"/>
                      <a:pt x="90" y="11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31" name="Google Shape;731;p38"/>
              <p:cNvGrpSpPr/>
              <p:nvPr/>
            </p:nvGrpSpPr>
            <p:grpSpPr>
              <a:xfrm>
                <a:off x="2435949" y="3793488"/>
                <a:ext cx="2270460" cy="1999652"/>
                <a:chOff x="5293761" y="3793488"/>
                <a:chExt cx="2270460" cy="1999652"/>
              </a:xfrm>
            </p:grpSpPr>
            <p:sp>
              <p:nvSpPr>
                <p:cNvPr id="732" name="Google Shape;732;p38"/>
                <p:cNvSpPr/>
                <p:nvPr/>
              </p:nvSpPr>
              <p:spPr>
                <a:xfrm>
                  <a:off x="5559186" y="4313545"/>
                  <a:ext cx="1775478" cy="1262587"/>
                </a:xfrm>
                <a:custGeom>
                  <a:avLst/>
                  <a:gdLst/>
                  <a:ahLst/>
                  <a:cxnLst/>
                  <a:rect l="l" t="t" r="r" b="b"/>
                  <a:pathLst>
                    <a:path w="990" h="704" extrusionOk="0">
                      <a:moveTo>
                        <a:pt x="887" y="15"/>
                      </a:moveTo>
                      <a:lnTo>
                        <a:pt x="990" y="501"/>
                      </a:lnTo>
                      <a:cubicBezTo>
                        <a:pt x="992" y="511"/>
                        <a:pt x="986" y="521"/>
                        <a:pt x="976" y="523"/>
                      </a:cubicBezTo>
                      <a:lnTo>
                        <a:pt x="127" y="704"/>
                      </a:lnTo>
                      <a:cubicBezTo>
                        <a:pt x="117" y="706"/>
                        <a:pt x="107" y="700"/>
                        <a:pt x="105" y="689"/>
                      </a:cubicBezTo>
                      <a:lnTo>
                        <a:pt x="1" y="203"/>
                      </a:lnTo>
                      <a:cubicBezTo>
                        <a:pt x="-1" y="193"/>
                        <a:pt x="6" y="183"/>
                        <a:pt x="16" y="181"/>
                      </a:cubicBezTo>
                      <a:lnTo>
                        <a:pt x="865" y="1"/>
                      </a:lnTo>
                      <a:cubicBezTo>
                        <a:pt x="875" y="-2"/>
                        <a:pt x="885" y="5"/>
                        <a:pt x="887" y="1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38"/>
                <p:cNvSpPr/>
                <p:nvPr/>
              </p:nvSpPr>
              <p:spPr>
                <a:xfrm>
                  <a:off x="7085380" y="4740386"/>
                  <a:ext cx="112985" cy="114781"/>
                </a:xfrm>
                <a:custGeom>
                  <a:avLst/>
                  <a:gdLst/>
                  <a:ahLst/>
                  <a:cxnLst/>
                  <a:rect l="l" t="t" r="r" b="b"/>
                  <a:pathLst>
                    <a:path w="63" h="64" extrusionOk="0">
                      <a:moveTo>
                        <a:pt x="38" y="63"/>
                      </a:moveTo>
                      <a:cubicBezTo>
                        <a:pt x="55" y="59"/>
                        <a:pt x="66" y="42"/>
                        <a:pt x="62" y="25"/>
                      </a:cubicBezTo>
                      <a:cubicBezTo>
                        <a:pt x="61" y="19"/>
                        <a:pt x="58" y="14"/>
                        <a:pt x="54" y="10"/>
                      </a:cubicBezTo>
                      <a:cubicBezTo>
                        <a:pt x="47" y="2"/>
                        <a:pt x="36" y="-1"/>
                        <a:pt x="25" y="1"/>
                      </a:cubicBezTo>
                      <a:cubicBezTo>
                        <a:pt x="8" y="5"/>
                        <a:pt x="-3" y="21"/>
                        <a:pt x="1" y="38"/>
                      </a:cubicBezTo>
                      <a:cubicBezTo>
                        <a:pt x="2" y="44"/>
                        <a:pt x="4" y="49"/>
                        <a:pt x="8" y="53"/>
                      </a:cubicBezTo>
                      <a:cubicBezTo>
                        <a:pt x="15" y="61"/>
                        <a:pt x="27" y="65"/>
                        <a:pt x="38" y="63"/>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38"/>
                <p:cNvSpPr/>
                <p:nvPr/>
              </p:nvSpPr>
              <p:spPr>
                <a:xfrm>
                  <a:off x="5638096" y="4424739"/>
                  <a:ext cx="1486739" cy="1068895"/>
                </a:xfrm>
                <a:custGeom>
                  <a:avLst/>
                  <a:gdLst/>
                  <a:ahLst/>
                  <a:cxnLst/>
                  <a:rect l="l" t="t" r="r" b="b"/>
                  <a:pathLst>
                    <a:path w="829" h="596" extrusionOk="0">
                      <a:moveTo>
                        <a:pt x="18" y="149"/>
                      </a:moveTo>
                      <a:lnTo>
                        <a:pt x="516" y="43"/>
                      </a:lnTo>
                      <a:lnTo>
                        <a:pt x="685" y="7"/>
                      </a:lnTo>
                      <a:lnTo>
                        <a:pt x="717" y="1"/>
                      </a:lnTo>
                      <a:cubicBezTo>
                        <a:pt x="729" y="-2"/>
                        <a:pt x="741" y="6"/>
                        <a:pt x="744" y="18"/>
                      </a:cubicBezTo>
                      <a:lnTo>
                        <a:pt x="829" y="420"/>
                      </a:lnTo>
                      <a:cubicBezTo>
                        <a:pt x="831" y="430"/>
                        <a:pt x="826" y="441"/>
                        <a:pt x="817" y="445"/>
                      </a:cubicBezTo>
                      <a:cubicBezTo>
                        <a:pt x="815" y="446"/>
                        <a:pt x="814" y="446"/>
                        <a:pt x="812" y="447"/>
                      </a:cubicBezTo>
                      <a:lnTo>
                        <a:pt x="611" y="489"/>
                      </a:lnTo>
                      <a:lnTo>
                        <a:pt x="113" y="595"/>
                      </a:lnTo>
                      <a:cubicBezTo>
                        <a:pt x="101" y="598"/>
                        <a:pt x="89" y="590"/>
                        <a:pt x="86" y="578"/>
                      </a:cubicBezTo>
                      <a:lnTo>
                        <a:pt x="80" y="548"/>
                      </a:lnTo>
                      <a:lnTo>
                        <a:pt x="1" y="176"/>
                      </a:lnTo>
                      <a:cubicBezTo>
                        <a:pt x="-2" y="164"/>
                        <a:pt x="6" y="152"/>
                        <a:pt x="18" y="14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38"/>
                <p:cNvSpPr/>
                <p:nvPr/>
              </p:nvSpPr>
              <p:spPr>
                <a:xfrm>
                  <a:off x="5792330" y="4424739"/>
                  <a:ext cx="1332505" cy="1068895"/>
                </a:xfrm>
                <a:custGeom>
                  <a:avLst/>
                  <a:gdLst/>
                  <a:ahLst/>
                  <a:cxnLst/>
                  <a:rect l="l" t="t" r="r" b="b"/>
                  <a:pathLst>
                    <a:path w="743" h="596" extrusionOk="0">
                      <a:moveTo>
                        <a:pt x="657" y="14"/>
                      </a:moveTo>
                      <a:cubicBezTo>
                        <a:pt x="656" y="13"/>
                        <a:pt x="655" y="12"/>
                        <a:pt x="655" y="10"/>
                      </a:cubicBezTo>
                      <a:cubicBezTo>
                        <a:pt x="654" y="10"/>
                        <a:pt x="654" y="9"/>
                        <a:pt x="653" y="9"/>
                      </a:cubicBezTo>
                      <a:cubicBezTo>
                        <a:pt x="653" y="8"/>
                        <a:pt x="652" y="7"/>
                        <a:pt x="651" y="6"/>
                      </a:cubicBezTo>
                      <a:cubicBezTo>
                        <a:pt x="646" y="2"/>
                        <a:pt x="641" y="0"/>
                        <a:pt x="634" y="0"/>
                      </a:cubicBezTo>
                      <a:cubicBezTo>
                        <a:pt x="633" y="0"/>
                        <a:pt x="632" y="0"/>
                        <a:pt x="631" y="1"/>
                      </a:cubicBezTo>
                      <a:cubicBezTo>
                        <a:pt x="613" y="4"/>
                        <a:pt x="602" y="22"/>
                        <a:pt x="606" y="40"/>
                      </a:cubicBezTo>
                      <a:lnTo>
                        <a:pt x="677" y="375"/>
                      </a:lnTo>
                      <a:cubicBezTo>
                        <a:pt x="680" y="390"/>
                        <a:pt x="671" y="404"/>
                        <a:pt x="656" y="407"/>
                      </a:cubicBezTo>
                      <a:lnTo>
                        <a:pt x="514" y="437"/>
                      </a:lnTo>
                      <a:lnTo>
                        <a:pt x="24" y="542"/>
                      </a:lnTo>
                      <a:cubicBezTo>
                        <a:pt x="9" y="545"/>
                        <a:pt x="-1" y="559"/>
                        <a:pt x="0" y="573"/>
                      </a:cubicBezTo>
                      <a:cubicBezTo>
                        <a:pt x="0" y="575"/>
                        <a:pt x="0" y="576"/>
                        <a:pt x="0" y="578"/>
                      </a:cubicBezTo>
                      <a:cubicBezTo>
                        <a:pt x="3" y="590"/>
                        <a:pt x="15" y="598"/>
                        <a:pt x="27" y="595"/>
                      </a:cubicBezTo>
                      <a:lnTo>
                        <a:pt x="526" y="489"/>
                      </a:lnTo>
                      <a:lnTo>
                        <a:pt x="726" y="447"/>
                      </a:lnTo>
                      <a:cubicBezTo>
                        <a:pt x="728" y="446"/>
                        <a:pt x="729" y="446"/>
                        <a:pt x="731" y="445"/>
                      </a:cubicBezTo>
                      <a:cubicBezTo>
                        <a:pt x="740" y="441"/>
                        <a:pt x="745" y="430"/>
                        <a:pt x="743" y="420"/>
                      </a:cubicBezTo>
                      <a:lnTo>
                        <a:pt x="658" y="18"/>
                      </a:lnTo>
                      <a:cubicBezTo>
                        <a:pt x="657" y="17"/>
                        <a:pt x="657" y="15"/>
                        <a:pt x="657" y="1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6" name="Google Shape;736;p38"/>
                <p:cNvSpPr/>
                <p:nvPr/>
              </p:nvSpPr>
              <p:spPr>
                <a:xfrm>
                  <a:off x="5812057" y="4604084"/>
                  <a:ext cx="1113709" cy="738901"/>
                </a:xfrm>
                <a:custGeom>
                  <a:avLst/>
                  <a:gdLst/>
                  <a:ahLst/>
                  <a:cxnLst/>
                  <a:rect l="l" t="t" r="r" b="b"/>
                  <a:pathLst>
                    <a:path w="621" h="412" extrusionOk="0">
                      <a:moveTo>
                        <a:pt x="561" y="256"/>
                      </a:moveTo>
                      <a:lnTo>
                        <a:pt x="553" y="219"/>
                      </a:lnTo>
                      <a:lnTo>
                        <a:pt x="602" y="208"/>
                      </a:lnTo>
                      <a:cubicBezTo>
                        <a:pt x="616" y="205"/>
                        <a:pt x="624" y="192"/>
                        <a:pt x="621" y="178"/>
                      </a:cubicBezTo>
                      <a:lnTo>
                        <a:pt x="603" y="92"/>
                      </a:lnTo>
                      <a:cubicBezTo>
                        <a:pt x="600" y="79"/>
                        <a:pt x="587" y="70"/>
                        <a:pt x="573" y="73"/>
                      </a:cubicBezTo>
                      <a:lnTo>
                        <a:pt x="524" y="83"/>
                      </a:lnTo>
                      <a:lnTo>
                        <a:pt x="516" y="46"/>
                      </a:lnTo>
                      <a:cubicBezTo>
                        <a:pt x="509" y="14"/>
                        <a:pt x="478" y="-6"/>
                        <a:pt x="446" y="1"/>
                      </a:cubicBezTo>
                      <a:lnTo>
                        <a:pt x="46" y="86"/>
                      </a:lnTo>
                      <a:cubicBezTo>
                        <a:pt x="15" y="93"/>
                        <a:pt x="-5" y="124"/>
                        <a:pt x="1" y="155"/>
                      </a:cubicBezTo>
                      <a:lnTo>
                        <a:pt x="46" y="366"/>
                      </a:lnTo>
                      <a:cubicBezTo>
                        <a:pt x="53" y="398"/>
                        <a:pt x="84" y="418"/>
                        <a:pt x="116" y="411"/>
                      </a:cubicBezTo>
                      <a:lnTo>
                        <a:pt x="516" y="326"/>
                      </a:lnTo>
                      <a:cubicBezTo>
                        <a:pt x="547" y="319"/>
                        <a:pt x="567" y="288"/>
                        <a:pt x="561" y="25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38"/>
                <p:cNvSpPr/>
                <p:nvPr/>
              </p:nvSpPr>
              <p:spPr>
                <a:xfrm>
                  <a:off x="5783363" y="4573595"/>
                  <a:ext cx="1172891" cy="798084"/>
                </a:xfrm>
                <a:custGeom>
                  <a:avLst/>
                  <a:gdLst/>
                  <a:ahLst/>
                  <a:cxnLst/>
                  <a:rect l="l" t="t" r="r" b="b"/>
                  <a:pathLst>
                    <a:path w="654" h="445" extrusionOk="0">
                      <a:moveTo>
                        <a:pt x="516" y="66"/>
                      </a:moveTo>
                      <a:cubicBezTo>
                        <a:pt x="511" y="43"/>
                        <a:pt x="489" y="29"/>
                        <a:pt x="466" y="33"/>
                      </a:cubicBezTo>
                      <a:lnTo>
                        <a:pt x="66" y="119"/>
                      </a:lnTo>
                      <a:cubicBezTo>
                        <a:pt x="43" y="124"/>
                        <a:pt x="28" y="146"/>
                        <a:pt x="33" y="169"/>
                      </a:cubicBezTo>
                      <a:lnTo>
                        <a:pt x="78" y="380"/>
                      </a:lnTo>
                      <a:cubicBezTo>
                        <a:pt x="83" y="402"/>
                        <a:pt x="105" y="417"/>
                        <a:pt x="128" y="412"/>
                      </a:cubicBezTo>
                      <a:lnTo>
                        <a:pt x="528" y="327"/>
                      </a:lnTo>
                      <a:cubicBezTo>
                        <a:pt x="551" y="322"/>
                        <a:pt x="566" y="300"/>
                        <a:pt x="561" y="277"/>
                      </a:cubicBezTo>
                      <a:lnTo>
                        <a:pt x="553" y="239"/>
                      </a:lnTo>
                      <a:cubicBezTo>
                        <a:pt x="551" y="230"/>
                        <a:pt x="557" y="222"/>
                        <a:pt x="565" y="220"/>
                      </a:cubicBezTo>
                      <a:lnTo>
                        <a:pt x="614" y="210"/>
                      </a:lnTo>
                      <a:cubicBezTo>
                        <a:pt x="619" y="209"/>
                        <a:pt x="623" y="204"/>
                        <a:pt x="622" y="199"/>
                      </a:cubicBezTo>
                      <a:lnTo>
                        <a:pt x="603" y="113"/>
                      </a:lnTo>
                      <a:cubicBezTo>
                        <a:pt x="602" y="108"/>
                        <a:pt x="597" y="105"/>
                        <a:pt x="592" y="106"/>
                      </a:cubicBezTo>
                      <a:lnTo>
                        <a:pt x="543" y="116"/>
                      </a:lnTo>
                      <a:cubicBezTo>
                        <a:pt x="534" y="118"/>
                        <a:pt x="526" y="112"/>
                        <a:pt x="524" y="104"/>
                      </a:cubicBezTo>
                      <a:lnTo>
                        <a:pt x="516" y="66"/>
                      </a:lnTo>
                      <a:moveTo>
                        <a:pt x="47" y="386"/>
                      </a:moveTo>
                      <a:lnTo>
                        <a:pt x="2" y="176"/>
                      </a:lnTo>
                      <a:cubicBezTo>
                        <a:pt x="-7" y="135"/>
                        <a:pt x="19" y="96"/>
                        <a:pt x="59" y="87"/>
                      </a:cubicBezTo>
                      <a:lnTo>
                        <a:pt x="459" y="2"/>
                      </a:lnTo>
                      <a:cubicBezTo>
                        <a:pt x="499" y="-7"/>
                        <a:pt x="539" y="19"/>
                        <a:pt x="548" y="59"/>
                      </a:cubicBezTo>
                      <a:lnTo>
                        <a:pt x="552" y="81"/>
                      </a:lnTo>
                      <a:lnTo>
                        <a:pt x="586" y="74"/>
                      </a:lnTo>
                      <a:cubicBezTo>
                        <a:pt x="608" y="69"/>
                        <a:pt x="630" y="84"/>
                        <a:pt x="635" y="106"/>
                      </a:cubicBezTo>
                      <a:lnTo>
                        <a:pt x="653" y="192"/>
                      </a:lnTo>
                      <a:cubicBezTo>
                        <a:pt x="658" y="214"/>
                        <a:pt x="644" y="236"/>
                        <a:pt x="621" y="241"/>
                      </a:cubicBezTo>
                      <a:lnTo>
                        <a:pt x="588" y="248"/>
                      </a:lnTo>
                      <a:lnTo>
                        <a:pt x="592" y="270"/>
                      </a:lnTo>
                      <a:cubicBezTo>
                        <a:pt x="601" y="310"/>
                        <a:pt x="575" y="350"/>
                        <a:pt x="535" y="359"/>
                      </a:cubicBezTo>
                      <a:lnTo>
                        <a:pt x="135" y="444"/>
                      </a:lnTo>
                      <a:cubicBezTo>
                        <a:pt x="95" y="452"/>
                        <a:pt x="55" y="427"/>
                        <a:pt x="47" y="38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8" name="Google Shape;738;p38"/>
                <p:cNvSpPr/>
                <p:nvPr/>
              </p:nvSpPr>
              <p:spPr>
                <a:xfrm>
                  <a:off x="5898141" y="4817504"/>
                  <a:ext cx="197275" cy="446569"/>
                </a:xfrm>
                <a:custGeom>
                  <a:avLst/>
                  <a:gdLst/>
                  <a:ahLst/>
                  <a:cxnLst/>
                  <a:rect l="l" t="t" r="r" b="b"/>
                  <a:pathLst>
                    <a:path w="110" h="249" extrusionOk="0">
                      <a:moveTo>
                        <a:pt x="64" y="10"/>
                      </a:moveTo>
                      <a:cubicBezTo>
                        <a:pt x="63" y="3"/>
                        <a:pt x="56" y="-1"/>
                        <a:pt x="49" y="0"/>
                      </a:cubicBezTo>
                      <a:lnTo>
                        <a:pt x="10" y="9"/>
                      </a:lnTo>
                      <a:cubicBezTo>
                        <a:pt x="3" y="10"/>
                        <a:pt x="-1" y="17"/>
                        <a:pt x="1" y="23"/>
                      </a:cubicBezTo>
                      <a:lnTo>
                        <a:pt x="47" y="240"/>
                      </a:lnTo>
                      <a:cubicBezTo>
                        <a:pt x="48" y="246"/>
                        <a:pt x="55" y="251"/>
                        <a:pt x="61" y="249"/>
                      </a:cubicBezTo>
                      <a:lnTo>
                        <a:pt x="101" y="241"/>
                      </a:lnTo>
                      <a:cubicBezTo>
                        <a:pt x="107" y="239"/>
                        <a:pt x="112" y="233"/>
                        <a:pt x="110" y="226"/>
                      </a:cubicBezTo>
                      <a:lnTo>
                        <a:pt x="64" y="10"/>
                      </a:lnTo>
                      <a:close/>
                    </a:path>
                  </a:pathLst>
                </a:custGeom>
                <a:solidFill>
                  <a:schemeClr val="accent3"/>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38"/>
                <p:cNvSpPr/>
                <p:nvPr/>
              </p:nvSpPr>
              <p:spPr>
                <a:xfrm>
                  <a:off x="6073895" y="4779842"/>
                  <a:ext cx="195482" cy="448362"/>
                </a:xfrm>
                <a:custGeom>
                  <a:avLst/>
                  <a:gdLst/>
                  <a:ahLst/>
                  <a:cxnLst/>
                  <a:rect l="l" t="t" r="r" b="b"/>
                  <a:pathLst>
                    <a:path w="109" h="250" extrusionOk="0">
                      <a:moveTo>
                        <a:pt x="109" y="226"/>
                      </a:moveTo>
                      <a:lnTo>
                        <a:pt x="63" y="10"/>
                      </a:lnTo>
                      <a:cubicBezTo>
                        <a:pt x="62" y="3"/>
                        <a:pt x="55" y="-1"/>
                        <a:pt x="49" y="1"/>
                      </a:cubicBezTo>
                      <a:lnTo>
                        <a:pt x="10" y="9"/>
                      </a:lnTo>
                      <a:cubicBezTo>
                        <a:pt x="3" y="10"/>
                        <a:pt x="-1" y="17"/>
                        <a:pt x="0" y="24"/>
                      </a:cubicBezTo>
                      <a:lnTo>
                        <a:pt x="46" y="240"/>
                      </a:lnTo>
                      <a:cubicBezTo>
                        <a:pt x="48" y="247"/>
                        <a:pt x="54" y="251"/>
                        <a:pt x="61" y="249"/>
                      </a:cubicBezTo>
                      <a:lnTo>
                        <a:pt x="100" y="241"/>
                      </a:lnTo>
                      <a:cubicBezTo>
                        <a:pt x="107" y="240"/>
                        <a:pt x="111" y="233"/>
                        <a:pt x="109" y="22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38"/>
                <p:cNvSpPr/>
                <p:nvPr/>
              </p:nvSpPr>
              <p:spPr>
                <a:xfrm>
                  <a:off x="6301659" y="4702723"/>
                  <a:ext cx="333575" cy="80705"/>
                </a:xfrm>
                <a:custGeom>
                  <a:avLst/>
                  <a:gdLst/>
                  <a:ahLst/>
                  <a:cxnLst/>
                  <a:rect l="l" t="t" r="r" b="b"/>
                  <a:pathLst>
                    <a:path w="186" h="45" extrusionOk="0">
                      <a:moveTo>
                        <a:pt x="183" y="6"/>
                      </a:moveTo>
                      <a:cubicBezTo>
                        <a:pt x="169" y="11"/>
                        <a:pt x="154" y="15"/>
                        <a:pt x="139" y="19"/>
                      </a:cubicBezTo>
                      <a:cubicBezTo>
                        <a:pt x="124" y="23"/>
                        <a:pt x="109" y="26"/>
                        <a:pt x="95" y="29"/>
                      </a:cubicBezTo>
                      <a:cubicBezTo>
                        <a:pt x="80" y="32"/>
                        <a:pt x="65" y="35"/>
                        <a:pt x="50" y="38"/>
                      </a:cubicBezTo>
                      <a:cubicBezTo>
                        <a:pt x="35" y="41"/>
                        <a:pt x="20" y="43"/>
                        <a:pt x="4" y="45"/>
                      </a:cubicBezTo>
                      <a:cubicBezTo>
                        <a:pt x="2" y="45"/>
                        <a:pt x="0" y="43"/>
                        <a:pt x="0" y="41"/>
                      </a:cubicBezTo>
                      <a:cubicBezTo>
                        <a:pt x="0" y="40"/>
                        <a:pt x="1" y="38"/>
                        <a:pt x="3" y="37"/>
                      </a:cubicBezTo>
                      <a:cubicBezTo>
                        <a:pt x="17" y="33"/>
                        <a:pt x="32" y="29"/>
                        <a:pt x="47" y="25"/>
                      </a:cubicBezTo>
                      <a:cubicBezTo>
                        <a:pt x="62" y="21"/>
                        <a:pt x="77" y="18"/>
                        <a:pt x="91" y="15"/>
                      </a:cubicBezTo>
                      <a:cubicBezTo>
                        <a:pt x="106" y="12"/>
                        <a:pt x="121" y="9"/>
                        <a:pt x="136" y="6"/>
                      </a:cubicBezTo>
                      <a:cubicBezTo>
                        <a:pt x="151" y="4"/>
                        <a:pt x="166" y="1"/>
                        <a:pt x="182" y="0"/>
                      </a:cubicBezTo>
                      <a:cubicBezTo>
                        <a:pt x="184" y="-1"/>
                        <a:pt x="185" y="1"/>
                        <a:pt x="186" y="3"/>
                      </a:cubicBezTo>
                      <a:cubicBezTo>
                        <a:pt x="186" y="4"/>
                        <a:pt x="185" y="6"/>
                        <a:pt x="183"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38"/>
                <p:cNvSpPr/>
                <p:nvPr/>
              </p:nvSpPr>
              <p:spPr>
                <a:xfrm>
                  <a:off x="7099727" y="4758320"/>
                  <a:ext cx="98638" cy="96846"/>
                </a:xfrm>
                <a:custGeom>
                  <a:avLst/>
                  <a:gdLst/>
                  <a:ahLst/>
                  <a:cxnLst/>
                  <a:rect l="l" t="t" r="r" b="b"/>
                  <a:pathLst>
                    <a:path w="55" h="54" extrusionOk="0">
                      <a:moveTo>
                        <a:pt x="54" y="15"/>
                      </a:moveTo>
                      <a:cubicBezTo>
                        <a:pt x="53" y="9"/>
                        <a:pt x="50" y="4"/>
                        <a:pt x="46" y="0"/>
                      </a:cubicBezTo>
                      <a:cubicBezTo>
                        <a:pt x="34" y="18"/>
                        <a:pt x="18" y="32"/>
                        <a:pt x="0" y="43"/>
                      </a:cubicBezTo>
                      <a:cubicBezTo>
                        <a:pt x="7" y="51"/>
                        <a:pt x="19" y="55"/>
                        <a:pt x="30" y="53"/>
                      </a:cubicBezTo>
                      <a:cubicBezTo>
                        <a:pt x="47" y="49"/>
                        <a:pt x="58" y="32"/>
                        <a:pt x="54"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2" name="Google Shape;742;p38"/>
                <p:cNvSpPr/>
                <p:nvPr/>
              </p:nvSpPr>
              <p:spPr>
                <a:xfrm>
                  <a:off x="5923249" y="5004023"/>
                  <a:ext cx="166787" cy="261843"/>
                </a:xfrm>
                <a:custGeom>
                  <a:avLst/>
                  <a:gdLst/>
                  <a:ahLst/>
                  <a:cxnLst/>
                  <a:rect l="l" t="t" r="r" b="b"/>
                  <a:pathLst>
                    <a:path w="93" h="146" extrusionOk="0">
                      <a:moveTo>
                        <a:pt x="73" y="31"/>
                      </a:moveTo>
                      <a:cubicBezTo>
                        <a:pt x="47" y="29"/>
                        <a:pt x="22" y="17"/>
                        <a:pt x="0" y="0"/>
                      </a:cubicBezTo>
                      <a:lnTo>
                        <a:pt x="29" y="136"/>
                      </a:lnTo>
                      <a:cubicBezTo>
                        <a:pt x="31" y="143"/>
                        <a:pt x="37" y="147"/>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3" name="Google Shape;743;p38"/>
                <p:cNvSpPr/>
                <p:nvPr/>
              </p:nvSpPr>
              <p:spPr>
                <a:xfrm>
                  <a:off x="6097210" y="4966360"/>
                  <a:ext cx="166787" cy="261843"/>
                </a:xfrm>
                <a:custGeom>
                  <a:avLst/>
                  <a:gdLst/>
                  <a:ahLst/>
                  <a:cxnLst/>
                  <a:rect l="l" t="t" r="r" b="b"/>
                  <a:pathLst>
                    <a:path w="93" h="146" extrusionOk="0">
                      <a:moveTo>
                        <a:pt x="73" y="31"/>
                      </a:moveTo>
                      <a:cubicBezTo>
                        <a:pt x="47" y="29"/>
                        <a:pt x="22" y="17"/>
                        <a:pt x="0" y="0"/>
                      </a:cubicBezTo>
                      <a:lnTo>
                        <a:pt x="30" y="137"/>
                      </a:lnTo>
                      <a:cubicBezTo>
                        <a:pt x="31" y="143"/>
                        <a:pt x="38" y="148"/>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4" name="Google Shape;744;p38"/>
                <p:cNvSpPr/>
                <p:nvPr/>
              </p:nvSpPr>
              <p:spPr>
                <a:xfrm>
                  <a:off x="5553806" y="4308165"/>
                  <a:ext cx="1788032" cy="1275142"/>
                </a:xfrm>
                <a:custGeom>
                  <a:avLst/>
                  <a:gdLst/>
                  <a:ahLst/>
                  <a:cxnLst/>
                  <a:rect l="l" t="t" r="r" b="b"/>
                  <a:pathLst>
                    <a:path w="997" h="711" extrusionOk="0">
                      <a:moveTo>
                        <a:pt x="988" y="516"/>
                      </a:moveTo>
                      <a:cubicBezTo>
                        <a:pt x="985" y="519"/>
                        <a:pt x="982" y="522"/>
                        <a:pt x="978" y="522"/>
                      </a:cubicBezTo>
                      <a:lnTo>
                        <a:pt x="129" y="703"/>
                      </a:lnTo>
                      <a:cubicBezTo>
                        <a:pt x="125" y="704"/>
                        <a:pt x="121" y="703"/>
                        <a:pt x="118" y="701"/>
                      </a:cubicBezTo>
                      <a:cubicBezTo>
                        <a:pt x="115" y="699"/>
                        <a:pt x="112" y="696"/>
                        <a:pt x="112" y="692"/>
                      </a:cubicBezTo>
                      <a:lnTo>
                        <a:pt x="8" y="206"/>
                      </a:lnTo>
                      <a:cubicBezTo>
                        <a:pt x="7" y="202"/>
                        <a:pt x="8" y="198"/>
                        <a:pt x="10" y="194"/>
                      </a:cubicBezTo>
                      <a:cubicBezTo>
                        <a:pt x="12" y="191"/>
                        <a:pt x="16" y="189"/>
                        <a:pt x="20" y="188"/>
                      </a:cubicBezTo>
                      <a:lnTo>
                        <a:pt x="868" y="7"/>
                      </a:lnTo>
                      <a:cubicBezTo>
                        <a:pt x="870" y="7"/>
                        <a:pt x="871" y="7"/>
                        <a:pt x="872" y="7"/>
                      </a:cubicBezTo>
                      <a:cubicBezTo>
                        <a:pt x="874" y="7"/>
                        <a:pt x="877" y="8"/>
                        <a:pt x="880" y="9"/>
                      </a:cubicBezTo>
                      <a:cubicBezTo>
                        <a:pt x="883" y="11"/>
                        <a:pt x="885" y="15"/>
                        <a:pt x="886" y="19"/>
                      </a:cubicBezTo>
                      <a:lnTo>
                        <a:pt x="990" y="505"/>
                      </a:lnTo>
                      <a:cubicBezTo>
                        <a:pt x="990" y="509"/>
                        <a:pt x="990" y="513"/>
                        <a:pt x="988" y="516"/>
                      </a:cubicBezTo>
                      <a:moveTo>
                        <a:pt x="997" y="503"/>
                      </a:moveTo>
                      <a:lnTo>
                        <a:pt x="894" y="17"/>
                      </a:lnTo>
                      <a:cubicBezTo>
                        <a:pt x="892" y="11"/>
                        <a:pt x="889" y="6"/>
                        <a:pt x="884" y="3"/>
                      </a:cubicBezTo>
                      <a:cubicBezTo>
                        <a:pt x="879" y="0"/>
                        <a:pt x="873" y="-1"/>
                        <a:pt x="867" y="0"/>
                      </a:cubicBezTo>
                      <a:lnTo>
                        <a:pt x="18" y="180"/>
                      </a:lnTo>
                      <a:cubicBezTo>
                        <a:pt x="12" y="182"/>
                        <a:pt x="7" y="185"/>
                        <a:pt x="4" y="190"/>
                      </a:cubicBezTo>
                      <a:cubicBezTo>
                        <a:pt x="1" y="195"/>
                        <a:pt x="-1" y="201"/>
                        <a:pt x="1" y="207"/>
                      </a:cubicBezTo>
                      <a:lnTo>
                        <a:pt x="104" y="693"/>
                      </a:lnTo>
                      <a:cubicBezTo>
                        <a:pt x="106" y="699"/>
                        <a:pt x="109" y="704"/>
                        <a:pt x="114" y="707"/>
                      </a:cubicBezTo>
                      <a:cubicBezTo>
                        <a:pt x="118" y="710"/>
                        <a:pt x="122" y="711"/>
                        <a:pt x="126" y="711"/>
                      </a:cubicBezTo>
                      <a:cubicBezTo>
                        <a:pt x="128" y="711"/>
                        <a:pt x="129" y="711"/>
                        <a:pt x="131" y="711"/>
                      </a:cubicBezTo>
                      <a:lnTo>
                        <a:pt x="980" y="530"/>
                      </a:lnTo>
                      <a:cubicBezTo>
                        <a:pt x="986" y="529"/>
                        <a:pt x="991" y="525"/>
                        <a:pt x="994" y="520"/>
                      </a:cubicBezTo>
                      <a:cubicBezTo>
                        <a:pt x="997" y="515"/>
                        <a:pt x="998" y="509"/>
                        <a:pt x="997" y="5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5" name="Google Shape;745;p38"/>
                <p:cNvSpPr/>
                <p:nvPr/>
              </p:nvSpPr>
              <p:spPr>
                <a:xfrm>
                  <a:off x="7078206" y="4733212"/>
                  <a:ext cx="127332" cy="127335"/>
                </a:xfrm>
                <a:custGeom>
                  <a:avLst/>
                  <a:gdLst/>
                  <a:ahLst/>
                  <a:cxnLst/>
                  <a:rect l="l" t="t" r="r" b="b"/>
                  <a:pathLst>
                    <a:path w="71" h="71" extrusionOk="0">
                      <a:moveTo>
                        <a:pt x="59" y="51"/>
                      </a:moveTo>
                      <a:cubicBezTo>
                        <a:pt x="55" y="57"/>
                        <a:pt x="49" y="61"/>
                        <a:pt x="41" y="63"/>
                      </a:cubicBezTo>
                      <a:cubicBezTo>
                        <a:pt x="32" y="65"/>
                        <a:pt x="21" y="62"/>
                        <a:pt x="15" y="54"/>
                      </a:cubicBezTo>
                      <a:cubicBezTo>
                        <a:pt x="12" y="51"/>
                        <a:pt x="9" y="46"/>
                        <a:pt x="8" y="42"/>
                      </a:cubicBezTo>
                      <a:cubicBezTo>
                        <a:pt x="5" y="27"/>
                        <a:pt x="15" y="12"/>
                        <a:pt x="30" y="9"/>
                      </a:cubicBezTo>
                      <a:cubicBezTo>
                        <a:pt x="32" y="8"/>
                        <a:pt x="34" y="8"/>
                        <a:pt x="36" y="8"/>
                      </a:cubicBezTo>
                      <a:cubicBezTo>
                        <a:pt x="43" y="8"/>
                        <a:pt x="50" y="11"/>
                        <a:pt x="55" y="16"/>
                      </a:cubicBezTo>
                      <a:cubicBezTo>
                        <a:pt x="59" y="20"/>
                        <a:pt x="61" y="25"/>
                        <a:pt x="63" y="30"/>
                      </a:cubicBezTo>
                      <a:cubicBezTo>
                        <a:pt x="64" y="37"/>
                        <a:pt x="63" y="45"/>
                        <a:pt x="59" y="51"/>
                      </a:cubicBezTo>
                      <a:moveTo>
                        <a:pt x="60" y="11"/>
                      </a:moveTo>
                      <a:cubicBezTo>
                        <a:pt x="52" y="2"/>
                        <a:pt x="40" y="-1"/>
                        <a:pt x="28" y="1"/>
                      </a:cubicBezTo>
                      <a:cubicBezTo>
                        <a:pt x="9" y="5"/>
                        <a:pt x="-3" y="24"/>
                        <a:pt x="1" y="43"/>
                      </a:cubicBezTo>
                      <a:cubicBezTo>
                        <a:pt x="2" y="49"/>
                        <a:pt x="5" y="55"/>
                        <a:pt x="9" y="59"/>
                      </a:cubicBezTo>
                      <a:cubicBezTo>
                        <a:pt x="16" y="67"/>
                        <a:pt x="25" y="71"/>
                        <a:pt x="36" y="71"/>
                      </a:cubicBezTo>
                      <a:cubicBezTo>
                        <a:pt x="38" y="71"/>
                        <a:pt x="40" y="71"/>
                        <a:pt x="43" y="70"/>
                      </a:cubicBezTo>
                      <a:cubicBezTo>
                        <a:pt x="52" y="68"/>
                        <a:pt x="60" y="63"/>
                        <a:pt x="65" y="55"/>
                      </a:cubicBezTo>
                      <a:cubicBezTo>
                        <a:pt x="70" y="47"/>
                        <a:pt x="72" y="38"/>
                        <a:pt x="70" y="28"/>
                      </a:cubicBezTo>
                      <a:cubicBezTo>
                        <a:pt x="69" y="22"/>
                        <a:pt x="65" y="16"/>
                        <a:pt x="60" y="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6" name="Google Shape;746;p38"/>
                <p:cNvSpPr/>
                <p:nvPr/>
              </p:nvSpPr>
              <p:spPr>
                <a:xfrm>
                  <a:off x="5630923" y="4417565"/>
                  <a:ext cx="1502879" cy="1083243"/>
                </a:xfrm>
                <a:custGeom>
                  <a:avLst/>
                  <a:gdLst/>
                  <a:ahLst/>
                  <a:cxnLst/>
                  <a:rect l="l" t="t" r="r" b="b"/>
                  <a:pathLst>
                    <a:path w="838" h="604" extrusionOk="0">
                      <a:moveTo>
                        <a:pt x="819" y="445"/>
                      </a:moveTo>
                      <a:cubicBezTo>
                        <a:pt x="818" y="446"/>
                        <a:pt x="817" y="446"/>
                        <a:pt x="815" y="447"/>
                      </a:cubicBezTo>
                      <a:lnTo>
                        <a:pt x="116" y="596"/>
                      </a:lnTo>
                      <a:cubicBezTo>
                        <a:pt x="106" y="598"/>
                        <a:pt x="96" y="591"/>
                        <a:pt x="94" y="581"/>
                      </a:cubicBezTo>
                      <a:lnTo>
                        <a:pt x="9" y="179"/>
                      </a:lnTo>
                      <a:cubicBezTo>
                        <a:pt x="6" y="169"/>
                        <a:pt x="13" y="159"/>
                        <a:pt x="23" y="157"/>
                      </a:cubicBezTo>
                      <a:lnTo>
                        <a:pt x="722" y="8"/>
                      </a:lnTo>
                      <a:cubicBezTo>
                        <a:pt x="732" y="6"/>
                        <a:pt x="742" y="13"/>
                        <a:pt x="744" y="23"/>
                      </a:cubicBezTo>
                      <a:lnTo>
                        <a:pt x="830" y="425"/>
                      </a:lnTo>
                      <a:cubicBezTo>
                        <a:pt x="831" y="433"/>
                        <a:pt x="827" y="442"/>
                        <a:pt x="819" y="445"/>
                      </a:cubicBezTo>
                      <a:moveTo>
                        <a:pt x="751" y="21"/>
                      </a:moveTo>
                      <a:cubicBezTo>
                        <a:pt x="748" y="7"/>
                        <a:pt x="734" y="-2"/>
                        <a:pt x="720" y="1"/>
                      </a:cubicBezTo>
                      <a:lnTo>
                        <a:pt x="21" y="150"/>
                      </a:lnTo>
                      <a:cubicBezTo>
                        <a:pt x="7" y="153"/>
                        <a:pt x="-2" y="167"/>
                        <a:pt x="1" y="181"/>
                      </a:cubicBezTo>
                      <a:lnTo>
                        <a:pt x="87" y="583"/>
                      </a:lnTo>
                      <a:cubicBezTo>
                        <a:pt x="89" y="595"/>
                        <a:pt x="100" y="604"/>
                        <a:pt x="112" y="604"/>
                      </a:cubicBezTo>
                      <a:cubicBezTo>
                        <a:pt x="114" y="604"/>
                        <a:pt x="116" y="604"/>
                        <a:pt x="118" y="603"/>
                      </a:cubicBezTo>
                      <a:lnTo>
                        <a:pt x="817" y="454"/>
                      </a:lnTo>
                      <a:cubicBezTo>
                        <a:pt x="819" y="454"/>
                        <a:pt x="821" y="453"/>
                        <a:pt x="822" y="452"/>
                      </a:cubicBezTo>
                      <a:cubicBezTo>
                        <a:pt x="834" y="447"/>
                        <a:pt x="840" y="435"/>
                        <a:pt x="837" y="423"/>
                      </a:cubicBezTo>
                      <a:lnTo>
                        <a:pt x="751" y="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7" name="Google Shape;747;p38"/>
                <p:cNvSpPr/>
                <p:nvPr/>
              </p:nvSpPr>
              <p:spPr>
                <a:xfrm>
                  <a:off x="5833578" y="4625605"/>
                  <a:ext cx="1070667" cy="695858"/>
                </a:xfrm>
                <a:custGeom>
                  <a:avLst/>
                  <a:gdLst/>
                  <a:ahLst/>
                  <a:cxnLst/>
                  <a:rect l="l" t="t" r="r" b="b"/>
                  <a:pathLst>
                    <a:path w="597" h="388" extrusionOk="0">
                      <a:moveTo>
                        <a:pt x="589" y="174"/>
                      </a:moveTo>
                      <a:cubicBezTo>
                        <a:pt x="588" y="176"/>
                        <a:pt x="587" y="177"/>
                        <a:pt x="586" y="177"/>
                      </a:cubicBezTo>
                      <a:lnTo>
                        <a:pt x="536" y="187"/>
                      </a:lnTo>
                      <a:cubicBezTo>
                        <a:pt x="526" y="190"/>
                        <a:pt x="519" y="200"/>
                        <a:pt x="521" y="211"/>
                      </a:cubicBezTo>
                      <a:lnTo>
                        <a:pt x="529" y="249"/>
                      </a:lnTo>
                      <a:cubicBezTo>
                        <a:pt x="534" y="269"/>
                        <a:pt x="520" y="290"/>
                        <a:pt x="500" y="294"/>
                      </a:cubicBezTo>
                      <a:lnTo>
                        <a:pt x="100" y="380"/>
                      </a:lnTo>
                      <a:cubicBezTo>
                        <a:pt x="90" y="382"/>
                        <a:pt x="79" y="380"/>
                        <a:pt x="71" y="374"/>
                      </a:cubicBezTo>
                      <a:cubicBezTo>
                        <a:pt x="62" y="369"/>
                        <a:pt x="56" y="360"/>
                        <a:pt x="54" y="350"/>
                      </a:cubicBezTo>
                      <a:lnTo>
                        <a:pt x="9" y="139"/>
                      </a:lnTo>
                      <a:cubicBezTo>
                        <a:pt x="4" y="118"/>
                        <a:pt x="18" y="98"/>
                        <a:pt x="39" y="93"/>
                      </a:cubicBezTo>
                      <a:lnTo>
                        <a:pt x="439" y="8"/>
                      </a:lnTo>
                      <a:cubicBezTo>
                        <a:pt x="441" y="8"/>
                        <a:pt x="444" y="7"/>
                        <a:pt x="447" y="7"/>
                      </a:cubicBezTo>
                      <a:cubicBezTo>
                        <a:pt x="454" y="7"/>
                        <a:pt x="461" y="9"/>
                        <a:pt x="468" y="14"/>
                      </a:cubicBezTo>
                      <a:cubicBezTo>
                        <a:pt x="476" y="19"/>
                        <a:pt x="482" y="28"/>
                        <a:pt x="484" y="38"/>
                      </a:cubicBezTo>
                      <a:lnTo>
                        <a:pt x="492" y="76"/>
                      </a:lnTo>
                      <a:cubicBezTo>
                        <a:pt x="493" y="81"/>
                        <a:pt x="497" y="85"/>
                        <a:pt x="501" y="88"/>
                      </a:cubicBezTo>
                      <a:cubicBezTo>
                        <a:pt x="505" y="91"/>
                        <a:pt x="511" y="92"/>
                        <a:pt x="516" y="91"/>
                      </a:cubicBezTo>
                      <a:lnTo>
                        <a:pt x="565" y="80"/>
                      </a:lnTo>
                      <a:cubicBezTo>
                        <a:pt x="567" y="80"/>
                        <a:pt x="568" y="80"/>
                        <a:pt x="569" y="81"/>
                      </a:cubicBezTo>
                      <a:cubicBezTo>
                        <a:pt x="570" y="82"/>
                        <a:pt x="571" y="83"/>
                        <a:pt x="572" y="85"/>
                      </a:cubicBezTo>
                      <a:lnTo>
                        <a:pt x="590" y="170"/>
                      </a:lnTo>
                      <a:cubicBezTo>
                        <a:pt x="590" y="172"/>
                        <a:pt x="590" y="173"/>
                        <a:pt x="589" y="174"/>
                      </a:cubicBezTo>
                      <a:moveTo>
                        <a:pt x="579" y="83"/>
                      </a:moveTo>
                      <a:cubicBezTo>
                        <a:pt x="578" y="80"/>
                        <a:pt x="576" y="77"/>
                        <a:pt x="573" y="75"/>
                      </a:cubicBezTo>
                      <a:cubicBezTo>
                        <a:pt x="570" y="73"/>
                        <a:pt x="567" y="72"/>
                        <a:pt x="564" y="73"/>
                      </a:cubicBezTo>
                      <a:lnTo>
                        <a:pt x="514" y="83"/>
                      </a:lnTo>
                      <a:cubicBezTo>
                        <a:pt x="511" y="84"/>
                        <a:pt x="508" y="84"/>
                        <a:pt x="505" y="82"/>
                      </a:cubicBezTo>
                      <a:cubicBezTo>
                        <a:pt x="502" y="80"/>
                        <a:pt x="500" y="77"/>
                        <a:pt x="500" y="74"/>
                      </a:cubicBezTo>
                      <a:lnTo>
                        <a:pt x="492" y="36"/>
                      </a:lnTo>
                      <a:cubicBezTo>
                        <a:pt x="489" y="24"/>
                        <a:pt x="482" y="14"/>
                        <a:pt x="472" y="7"/>
                      </a:cubicBezTo>
                      <a:cubicBezTo>
                        <a:pt x="461" y="0"/>
                        <a:pt x="449" y="-2"/>
                        <a:pt x="437" y="1"/>
                      </a:cubicBezTo>
                      <a:lnTo>
                        <a:pt x="37" y="86"/>
                      </a:lnTo>
                      <a:cubicBezTo>
                        <a:pt x="12" y="91"/>
                        <a:pt x="-4" y="116"/>
                        <a:pt x="1" y="141"/>
                      </a:cubicBezTo>
                      <a:lnTo>
                        <a:pt x="46" y="351"/>
                      </a:lnTo>
                      <a:cubicBezTo>
                        <a:pt x="49" y="363"/>
                        <a:pt x="56" y="374"/>
                        <a:pt x="66" y="381"/>
                      </a:cubicBezTo>
                      <a:cubicBezTo>
                        <a:pt x="74" y="385"/>
                        <a:pt x="83" y="388"/>
                        <a:pt x="91" y="388"/>
                      </a:cubicBezTo>
                      <a:cubicBezTo>
                        <a:pt x="95" y="388"/>
                        <a:pt x="98" y="388"/>
                        <a:pt x="101" y="387"/>
                      </a:cubicBezTo>
                      <a:lnTo>
                        <a:pt x="501" y="302"/>
                      </a:lnTo>
                      <a:cubicBezTo>
                        <a:pt x="526" y="296"/>
                        <a:pt x="542" y="272"/>
                        <a:pt x="537" y="247"/>
                      </a:cubicBezTo>
                      <a:lnTo>
                        <a:pt x="529" y="209"/>
                      </a:lnTo>
                      <a:cubicBezTo>
                        <a:pt x="527" y="203"/>
                        <a:pt x="531" y="196"/>
                        <a:pt x="538" y="195"/>
                      </a:cubicBezTo>
                      <a:lnTo>
                        <a:pt x="587" y="184"/>
                      </a:lnTo>
                      <a:cubicBezTo>
                        <a:pt x="591" y="184"/>
                        <a:pt x="594" y="182"/>
                        <a:pt x="596" y="179"/>
                      </a:cubicBezTo>
                      <a:cubicBezTo>
                        <a:pt x="597" y="176"/>
                        <a:pt x="598" y="172"/>
                        <a:pt x="597" y="169"/>
                      </a:cubicBezTo>
                      <a:lnTo>
                        <a:pt x="579" y="8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8" name="Google Shape;748;p38"/>
                <p:cNvSpPr/>
                <p:nvPr/>
              </p:nvSpPr>
              <p:spPr>
                <a:xfrm>
                  <a:off x="5776189" y="4566421"/>
                  <a:ext cx="1185445" cy="812432"/>
                </a:xfrm>
                <a:custGeom>
                  <a:avLst/>
                  <a:gdLst/>
                  <a:ahLst/>
                  <a:cxnLst/>
                  <a:rect l="l" t="t" r="r" b="b"/>
                  <a:pathLst>
                    <a:path w="661" h="453" extrusionOk="0">
                      <a:moveTo>
                        <a:pt x="648" y="225"/>
                      </a:moveTo>
                      <a:cubicBezTo>
                        <a:pt x="643" y="233"/>
                        <a:pt x="634" y="239"/>
                        <a:pt x="624" y="241"/>
                      </a:cubicBezTo>
                      <a:lnTo>
                        <a:pt x="591" y="248"/>
                      </a:lnTo>
                      <a:cubicBezTo>
                        <a:pt x="589" y="249"/>
                        <a:pt x="588" y="251"/>
                        <a:pt x="588" y="253"/>
                      </a:cubicBezTo>
                      <a:lnTo>
                        <a:pt x="593" y="275"/>
                      </a:lnTo>
                      <a:cubicBezTo>
                        <a:pt x="601" y="313"/>
                        <a:pt x="576" y="351"/>
                        <a:pt x="538" y="359"/>
                      </a:cubicBezTo>
                      <a:lnTo>
                        <a:pt x="138" y="444"/>
                      </a:lnTo>
                      <a:cubicBezTo>
                        <a:pt x="100" y="452"/>
                        <a:pt x="62" y="428"/>
                        <a:pt x="54" y="389"/>
                      </a:cubicBezTo>
                      <a:lnTo>
                        <a:pt x="10" y="179"/>
                      </a:lnTo>
                      <a:cubicBezTo>
                        <a:pt x="1" y="141"/>
                        <a:pt x="26" y="103"/>
                        <a:pt x="64" y="95"/>
                      </a:cubicBezTo>
                      <a:lnTo>
                        <a:pt x="464" y="10"/>
                      </a:lnTo>
                      <a:cubicBezTo>
                        <a:pt x="502" y="2"/>
                        <a:pt x="540" y="26"/>
                        <a:pt x="548" y="64"/>
                      </a:cubicBezTo>
                      <a:lnTo>
                        <a:pt x="552" y="86"/>
                      </a:lnTo>
                      <a:cubicBezTo>
                        <a:pt x="553" y="88"/>
                        <a:pt x="555" y="90"/>
                        <a:pt x="557" y="89"/>
                      </a:cubicBezTo>
                      <a:lnTo>
                        <a:pt x="590" y="82"/>
                      </a:lnTo>
                      <a:cubicBezTo>
                        <a:pt x="611" y="78"/>
                        <a:pt x="631" y="91"/>
                        <a:pt x="635" y="111"/>
                      </a:cubicBezTo>
                      <a:lnTo>
                        <a:pt x="653" y="197"/>
                      </a:lnTo>
                      <a:cubicBezTo>
                        <a:pt x="655" y="207"/>
                        <a:pt x="654" y="217"/>
                        <a:pt x="648" y="225"/>
                      </a:cubicBezTo>
                      <a:moveTo>
                        <a:pt x="643" y="109"/>
                      </a:moveTo>
                      <a:cubicBezTo>
                        <a:pt x="637" y="85"/>
                        <a:pt x="613" y="69"/>
                        <a:pt x="589" y="74"/>
                      </a:cubicBezTo>
                      <a:lnTo>
                        <a:pt x="559" y="81"/>
                      </a:lnTo>
                      <a:lnTo>
                        <a:pt x="555" y="63"/>
                      </a:lnTo>
                      <a:cubicBezTo>
                        <a:pt x="546" y="20"/>
                        <a:pt x="505" y="-7"/>
                        <a:pt x="462" y="2"/>
                      </a:cubicBezTo>
                      <a:lnTo>
                        <a:pt x="62" y="87"/>
                      </a:lnTo>
                      <a:cubicBezTo>
                        <a:pt x="20" y="96"/>
                        <a:pt x="-7" y="138"/>
                        <a:pt x="2" y="180"/>
                      </a:cubicBezTo>
                      <a:lnTo>
                        <a:pt x="47" y="391"/>
                      </a:lnTo>
                      <a:cubicBezTo>
                        <a:pt x="55" y="428"/>
                        <a:pt x="87" y="453"/>
                        <a:pt x="124" y="453"/>
                      </a:cubicBezTo>
                      <a:cubicBezTo>
                        <a:pt x="129" y="453"/>
                        <a:pt x="134" y="453"/>
                        <a:pt x="140" y="451"/>
                      </a:cubicBezTo>
                      <a:lnTo>
                        <a:pt x="540" y="366"/>
                      </a:lnTo>
                      <a:cubicBezTo>
                        <a:pt x="582" y="357"/>
                        <a:pt x="609" y="316"/>
                        <a:pt x="600" y="273"/>
                      </a:cubicBezTo>
                      <a:lnTo>
                        <a:pt x="596" y="255"/>
                      </a:lnTo>
                      <a:lnTo>
                        <a:pt x="626" y="249"/>
                      </a:lnTo>
                      <a:cubicBezTo>
                        <a:pt x="638" y="246"/>
                        <a:pt x="648" y="239"/>
                        <a:pt x="654" y="229"/>
                      </a:cubicBezTo>
                      <a:cubicBezTo>
                        <a:pt x="661" y="219"/>
                        <a:pt x="663" y="207"/>
                        <a:pt x="661" y="195"/>
                      </a:cubicBezTo>
                      <a:lnTo>
                        <a:pt x="643" y="1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9" name="Google Shape;749;p38"/>
                <p:cNvSpPr/>
                <p:nvPr/>
              </p:nvSpPr>
              <p:spPr>
                <a:xfrm>
                  <a:off x="5892761" y="4812124"/>
                  <a:ext cx="209829" cy="459123"/>
                </a:xfrm>
                <a:custGeom>
                  <a:avLst/>
                  <a:gdLst/>
                  <a:ahLst/>
                  <a:cxnLst/>
                  <a:rect l="l" t="t" r="r" b="b"/>
                  <a:pathLst>
                    <a:path w="117" h="256" extrusionOk="0">
                      <a:moveTo>
                        <a:pt x="103" y="240"/>
                      </a:moveTo>
                      <a:lnTo>
                        <a:pt x="64" y="248"/>
                      </a:lnTo>
                      <a:cubicBezTo>
                        <a:pt x="61" y="249"/>
                        <a:pt x="59" y="248"/>
                        <a:pt x="57" y="247"/>
                      </a:cubicBezTo>
                      <a:cubicBezTo>
                        <a:pt x="55" y="246"/>
                        <a:pt x="54" y="244"/>
                        <a:pt x="53" y="242"/>
                      </a:cubicBezTo>
                      <a:lnTo>
                        <a:pt x="7" y="25"/>
                      </a:lnTo>
                      <a:cubicBezTo>
                        <a:pt x="6" y="21"/>
                        <a:pt x="9" y="16"/>
                        <a:pt x="14" y="15"/>
                      </a:cubicBezTo>
                      <a:lnTo>
                        <a:pt x="53" y="7"/>
                      </a:lnTo>
                      <a:cubicBezTo>
                        <a:pt x="58" y="6"/>
                        <a:pt x="62" y="9"/>
                        <a:pt x="63" y="14"/>
                      </a:cubicBezTo>
                      <a:lnTo>
                        <a:pt x="109" y="230"/>
                      </a:lnTo>
                      <a:cubicBezTo>
                        <a:pt x="110" y="235"/>
                        <a:pt x="107" y="239"/>
                        <a:pt x="103" y="240"/>
                      </a:cubicBezTo>
                      <a:moveTo>
                        <a:pt x="71" y="12"/>
                      </a:moveTo>
                      <a:cubicBezTo>
                        <a:pt x="69" y="3"/>
                        <a:pt x="60" y="-2"/>
                        <a:pt x="52" y="0"/>
                      </a:cubicBezTo>
                      <a:lnTo>
                        <a:pt x="12" y="8"/>
                      </a:lnTo>
                      <a:cubicBezTo>
                        <a:pt x="8" y="9"/>
                        <a:pt x="5" y="11"/>
                        <a:pt x="2" y="15"/>
                      </a:cubicBezTo>
                      <a:cubicBezTo>
                        <a:pt x="0" y="18"/>
                        <a:pt x="0" y="21"/>
                        <a:pt x="0" y="24"/>
                      </a:cubicBezTo>
                      <a:cubicBezTo>
                        <a:pt x="0" y="25"/>
                        <a:pt x="0" y="26"/>
                        <a:pt x="0" y="27"/>
                      </a:cubicBezTo>
                      <a:lnTo>
                        <a:pt x="46" y="243"/>
                      </a:lnTo>
                      <a:cubicBezTo>
                        <a:pt x="47" y="248"/>
                        <a:pt x="49" y="251"/>
                        <a:pt x="53" y="254"/>
                      </a:cubicBezTo>
                      <a:cubicBezTo>
                        <a:pt x="56" y="255"/>
                        <a:pt x="59" y="256"/>
                        <a:pt x="62" y="256"/>
                      </a:cubicBezTo>
                      <a:cubicBezTo>
                        <a:pt x="63" y="256"/>
                        <a:pt x="64" y="256"/>
                        <a:pt x="65" y="256"/>
                      </a:cubicBezTo>
                      <a:lnTo>
                        <a:pt x="104" y="248"/>
                      </a:lnTo>
                      <a:cubicBezTo>
                        <a:pt x="113" y="246"/>
                        <a:pt x="119" y="237"/>
                        <a:pt x="117" y="228"/>
                      </a:cubicBezTo>
                      <a:lnTo>
                        <a:pt x="71"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0" name="Google Shape;750;p38"/>
                <p:cNvSpPr/>
                <p:nvPr/>
              </p:nvSpPr>
              <p:spPr>
                <a:xfrm>
                  <a:off x="6064928" y="4774461"/>
                  <a:ext cx="211623" cy="459123"/>
                </a:xfrm>
                <a:custGeom>
                  <a:avLst/>
                  <a:gdLst/>
                  <a:ahLst/>
                  <a:cxnLst/>
                  <a:rect l="l" t="t" r="r" b="b"/>
                  <a:pathLst>
                    <a:path w="118" h="256" extrusionOk="0">
                      <a:moveTo>
                        <a:pt x="110" y="237"/>
                      </a:moveTo>
                      <a:cubicBezTo>
                        <a:pt x="108" y="239"/>
                        <a:pt x="106" y="240"/>
                        <a:pt x="104" y="240"/>
                      </a:cubicBezTo>
                      <a:lnTo>
                        <a:pt x="65" y="249"/>
                      </a:lnTo>
                      <a:cubicBezTo>
                        <a:pt x="63" y="249"/>
                        <a:pt x="60" y="249"/>
                        <a:pt x="59" y="247"/>
                      </a:cubicBezTo>
                      <a:cubicBezTo>
                        <a:pt x="57" y="246"/>
                        <a:pt x="55" y="244"/>
                        <a:pt x="55" y="242"/>
                      </a:cubicBezTo>
                      <a:lnTo>
                        <a:pt x="9" y="26"/>
                      </a:lnTo>
                      <a:cubicBezTo>
                        <a:pt x="8" y="24"/>
                        <a:pt x="9" y="21"/>
                        <a:pt x="10" y="19"/>
                      </a:cubicBezTo>
                      <a:cubicBezTo>
                        <a:pt x="11" y="17"/>
                        <a:pt x="13" y="16"/>
                        <a:pt x="15" y="16"/>
                      </a:cubicBezTo>
                      <a:lnTo>
                        <a:pt x="54" y="7"/>
                      </a:lnTo>
                      <a:cubicBezTo>
                        <a:pt x="55" y="7"/>
                        <a:pt x="56" y="7"/>
                        <a:pt x="56" y="7"/>
                      </a:cubicBezTo>
                      <a:cubicBezTo>
                        <a:pt x="60" y="7"/>
                        <a:pt x="64" y="10"/>
                        <a:pt x="65" y="14"/>
                      </a:cubicBezTo>
                      <a:lnTo>
                        <a:pt x="111" y="230"/>
                      </a:lnTo>
                      <a:cubicBezTo>
                        <a:pt x="111" y="232"/>
                        <a:pt x="111" y="235"/>
                        <a:pt x="110" y="237"/>
                      </a:cubicBezTo>
                      <a:moveTo>
                        <a:pt x="72" y="12"/>
                      </a:moveTo>
                      <a:cubicBezTo>
                        <a:pt x="70" y="4"/>
                        <a:pt x="62" y="-2"/>
                        <a:pt x="53" y="0"/>
                      </a:cubicBezTo>
                      <a:lnTo>
                        <a:pt x="14" y="8"/>
                      </a:lnTo>
                      <a:cubicBezTo>
                        <a:pt x="10" y="9"/>
                        <a:pt x="6" y="12"/>
                        <a:pt x="4" y="15"/>
                      </a:cubicBezTo>
                      <a:cubicBezTo>
                        <a:pt x="1" y="19"/>
                        <a:pt x="0" y="23"/>
                        <a:pt x="1" y="27"/>
                      </a:cubicBezTo>
                      <a:lnTo>
                        <a:pt x="47" y="244"/>
                      </a:lnTo>
                      <a:cubicBezTo>
                        <a:pt x="48" y="248"/>
                        <a:pt x="51" y="252"/>
                        <a:pt x="54" y="254"/>
                      </a:cubicBezTo>
                      <a:cubicBezTo>
                        <a:pt x="57" y="256"/>
                        <a:pt x="60" y="256"/>
                        <a:pt x="63" y="256"/>
                      </a:cubicBezTo>
                      <a:cubicBezTo>
                        <a:pt x="64" y="256"/>
                        <a:pt x="65" y="256"/>
                        <a:pt x="67" y="256"/>
                      </a:cubicBezTo>
                      <a:lnTo>
                        <a:pt x="106" y="248"/>
                      </a:lnTo>
                      <a:cubicBezTo>
                        <a:pt x="110" y="247"/>
                        <a:pt x="114" y="244"/>
                        <a:pt x="116" y="241"/>
                      </a:cubicBezTo>
                      <a:cubicBezTo>
                        <a:pt x="118" y="237"/>
                        <a:pt x="119" y="233"/>
                        <a:pt x="118" y="229"/>
                      </a:cubicBezTo>
                      <a:lnTo>
                        <a:pt x="72"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1" name="Google Shape;751;p38"/>
                <p:cNvSpPr/>
                <p:nvPr/>
              </p:nvSpPr>
              <p:spPr>
                <a:xfrm>
                  <a:off x="7284448" y="5294561"/>
                  <a:ext cx="274392" cy="225974"/>
                </a:xfrm>
                <a:custGeom>
                  <a:avLst/>
                  <a:gdLst/>
                  <a:ahLst/>
                  <a:cxnLst/>
                  <a:rect l="l" t="t" r="r" b="b"/>
                  <a:pathLst>
                    <a:path w="153" h="126" extrusionOk="0">
                      <a:moveTo>
                        <a:pt x="153" y="85"/>
                      </a:moveTo>
                      <a:lnTo>
                        <a:pt x="133" y="6"/>
                      </a:lnTo>
                      <a:cubicBezTo>
                        <a:pt x="132" y="2"/>
                        <a:pt x="127" y="-1"/>
                        <a:pt x="122" y="0"/>
                      </a:cubicBezTo>
                      <a:lnTo>
                        <a:pt x="0" y="31"/>
                      </a:lnTo>
                      <a:lnTo>
                        <a:pt x="24" y="126"/>
                      </a:lnTo>
                      <a:lnTo>
                        <a:pt x="146" y="95"/>
                      </a:lnTo>
                      <a:cubicBezTo>
                        <a:pt x="151" y="94"/>
                        <a:pt x="154" y="90"/>
                        <a:pt x="153" y="85"/>
                      </a:cubicBezTo>
                      <a:close/>
                    </a:path>
                  </a:pathLst>
                </a:custGeom>
                <a:solidFill>
                  <a:schemeClr val="accent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38"/>
                <p:cNvSpPr/>
                <p:nvPr/>
              </p:nvSpPr>
              <p:spPr>
                <a:xfrm>
                  <a:off x="5342183" y="4091158"/>
                  <a:ext cx="224176" cy="274398"/>
                </a:xfrm>
                <a:custGeom>
                  <a:avLst/>
                  <a:gdLst/>
                  <a:ahLst/>
                  <a:cxnLst/>
                  <a:rect l="l" t="t" r="r" b="b"/>
                  <a:pathLst>
                    <a:path w="125" h="153" extrusionOk="0">
                      <a:moveTo>
                        <a:pt x="119" y="20"/>
                      </a:moveTo>
                      <a:lnTo>
                        <a:pt x="40" y="0"/>
                      </a:lnTo>
                      <a:cubicBezTo>
                        <a:pt x="36" y="-1"/>
                        <a:pt x="31" y="2"/>
                        <a:pt x="30" y="7"/>
                      </a:cubicBezTo>
                      <a:lnTo>
                        <a:pt x="0" y="129"/>
                      </a:lnTo>
                      <a:lnTo>
                        <a:pt x="96" y="153"/>
                      </a:lnTo>
                      <a:lnTo>
                        <a:pt x="125" y="30"/>
                      </a:lnTo>
                      <a:cubicBezTo>
                        <a:pt x="127" y="25"/>
                        <a:pt x="124" y="21"/>
                        <a:pt x="119" y="20"/>
                      </a:cubicBezTo>
                      <a:close/>
                    </a:path>
                  </a:pathLst>
                </a:custGeom>
                <a:solidFill>
                  <a:schemeClr val="lt2"/>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38"/>
                <p:cNvSpPr/>
                <p:nvPr/>
              </p:nvSpPr>
              <p:spPr>
                <a:xfrm>
                  <a:off x="5326043" y="4562834"/>
                  <a:ext cx="1786238" cy="1223132"/>
                </a:xfrm>
                <a:custGeom>
                  <a:avLst/>
                  <a:gdLst/>
                  <a:ahLst/>
                  <a:cxnLst/>
                  <a:rect l="l" t="t" r="r" b="b"/>
                  <a:pathLst>
                    <a:path w="996" h="682" extrusionOk="0">
                      <a:moveTo>
                        <a:pt x="211" y="682"/>
                      </a:moveTo>
                      <a:cubicBezTo>
                        <a:pt x="180" y="681"/>
                        <a:pt x="150" y="671"/>
                        <a:pt x="122" y="645"/>
                      </a:cubicBezTo>
                      <a:cubicBezTo>
                        <a:pt x="70" y="598"/>
                        <a:pt x="73" y="538"/>
                        <a:pt x="77" y="474"/>
                      </a:cubicBezTo>
                      <a:cubicBezTo>
                        <a:pt x="79" y="425"/>
                        <a:pt x="82" y="371"/>
                        <a:pt x="63" y="312"/>
                      </a:cubicBezTo>
                      <a:cubicBezTo>
                        <a:pt x="57" y="295"/>
                        <a:pt x="50" y="279"/>
                        <a:pt x="41" y="262"/>
                      </a:cubicBezTo>
                      <a:cubicBezTo>
                        <a:pt x="12" y="201"/>
                        <a:pt x="-20" y="132"/>
                        <a:pt x="17" y="8"/>
                      </a:cubicBezTo>
                      <a:cubicBezTo>
                        <a:pt x="18" y="2"/>
                        <a:pt x="24" y="-1"/>
                        <a:pt x="30" y="0"/>
                      </a:cubicBezTo>
                      <a:cubicBezTo>
                        <a:pt x="36" y="2"/>
                        <a:pt x="39" y="8"/>
                        <a:pt x="37" y="14"/>
                      </a:cubicBezTo>
                      <a:cubicBezTo>
                        <a:pt x="3" y="130"/>
                        <a:pt x="34" y="195"/>
                        <a:pt x="61" y="252"/>
                      </a:cubicBezTo>
                      <a:cubicBezTo>
                        <a:pt x="69" y="270"/>
                        <a:pt x="77" y="287"/>
                        <a:pt x="83" y="305"/>
                      </a:cubicBezTo>
                      <a:cubicBezTo>
                        <a:pt x="104" y="368"/>
                        <a:pt x="101" y="425"/>
                        <a:pt x="98" y="475"/>
                      </a:cubicBezTo>
                      <a:cubicBezTo>
                        <a:pt x="95" y="539"/>
                        <a:pt x="92" y="589"/>
                        <a:pt x="136" y="629"/>
                      </a:cubicBezTo>
                      <a:cubicBezTo>
                        <a:pt x="195" y="682"/>
                        <a:pt x="261" y="662"/>
                        <a:pt x="342" y="614"/>
                      </a:cubicBezTo>
                      <a:cubicBezTo>
                        <a:pt x="466" y="542"/>
                        <a:pt x="572" y="549"/>
                        <a:pt x="674" y="555"/>
                      </a:cubicBezTo>
                      <a:cubicBezTo>
                        <a:pt x="774" y="561"/>
                        <a:pt x="869" y="567"/>
                        <a:pt x="980" y="504"/>
                      </a:cubicBezTo>
                      <a:cubicBezTo>
                        <a:pt x="985" y="501"/>
                        <a:pt x="992" y="503"/>
                        <a:pt x="995" y="509"/>
                      </a:cubicBezTo>
                      <a:cubicBezTo>
                        <a:pt x="997" y="514"/>
                        <a:pt x="996" y="520"/>
                        <a:pt x="990" y="523"/>
                      </a:cubicBezTo>
                      <a:cubicBezTo>
                        <a:pt x="874" y="589"/>
                        <a:pt x="772" y="582"/>
                        <a:pt x="673" y="576"/>
                      </a:cubicBezTo>
                      <a:cubicBezTo>
                        <a:pt x="569" y="570"/>
                        <a:pt x="471" y="564"/>
                        <a:pt x="353" y="633"/>
                      </a:cubicBezTo>
                      <a:cubicBezTo>
                        <a:pt x="306" y="661"/>
                        <a:pt x="258" y="683"/>
                        <a:pt x="211" y="6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38"/>
                <p:cNvSpPr/>
                <p:nvPr/>
              </p:nvSpPr>
              <p:spPr>
                <a:xfrm>
                  <a:off x="7426128" y="5334017"/>
                  <a:ext cx="39455" cy="44836"/>
                </a:xfrm>
                <a:custGeom>
                  <a:avLst/>
                  <a:gdLst/>
                  <a:ahLst/>
                  <a:cxnLst/>
                  <a:rect l="l" t="t" r="r" b="b"/>
                  <a:pathLst>
                    <a:path w="22" h="25" extrusionOk="0">
                      <a:moveTo>
                        <a:pt x="22" y="18"/>
                      </a:moveTo>
                      <a:lnTo>
                        <a:pt x="18" y="2"/>
                      </a:lnTo>
                      <a:cubicBezTo>
                        <a:pt x="18" y="0"/>
                        <a:pt x="16" y="-1"/>
                        <a:pt x="14" y="0"/>
                      </a:cubicBezTo>
                      <a:lnTo>
                        <a:pt x="2" y="2"/>
                      </a:lnTo>
                      <a:cubicBezTo>
                        <a:pt x="1" y="3"/>
                        <a:pt x="0" y="5"/>
                        <a:pt x="0" y="7"/>
                      </a:cubicBezTo>
                      <a:lnTo>
                        <a:pt x="4" y="22"/>
                      </a:lnTo>
                      <a:cubicBezTo>
                        <a:pt x="4" y="24"/>
                        <a:pt x="6" y="25"/>
                        <a:pt x="8" y="25"/>
                      </a:cubicBezTo>
                      <a:lnTo>
                        <a:pt x="20" y="22"/>
                      </a:lnTo>
                      <a:cubicBezTo>
                        <a:pt x="21" y="21"/>
                        <a:pt x="22" y="20"/>
                        <a:pt x="2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5" name="Google Shape;755;p38"/>
                <p:cNvSpPr/>
                <p:nvPr/>
              </p:nvSpPr>
              <p:spPr>
                <a:xfrm>
                  <a:off x="7445855" y="5416516"/>
                  <a:ext cx="41248" cy="44836"/>
                </a:xfrm>
                <a:custGeom>
                  <a:avLst/>
                  <a:gdLst/>
                  <a:ahLst/>
                  <a:cxnLst/>
                  <a:rect l="l" t="t" r="r" b="b"/>
                  <a:pathLst>
                    <a:path w="23" h="25" extrusionOk="0">
                      <a:moveTo>
                        <a:pt x="23" y="18"/>
                      </a:moveTo>
                      <a:lnTo>
                        <a:pt x="19" y="2"/>
                      </a:lnTo>
                      <a:cubicBezTo>
                        <a:pt x="18" y="1"/>
                        <a:pt x="16" y="0"/>
                        <a:pt x="15" y="0"/>
                      </a:cubicBezTo>
                      <a:lnTo>
                        <a:pt x="3" y="3"/>
                      </a:lnTo>
                      <a:cubicBezTo>
                        <a:pt x="1" y="3"/>
                        <a:pt x="0" y="5"/>
                        <a:pt x="1" y="7"/>
                      </a:cubicBezTo>
                      <a:lnTo>
                        <a:pt x="5" y="23"/>
                      </a:lnTo>
                      <a:cubicBezTo>
                        <a:pt x="5" y="25"/>
                        <a:pt x="7" y="26"/>
                        <a:pt x="9" y="25"/>
                      </a:cubicBezTo>
                      <a:lnTo>
                        <a:pt x="20" y="22"/>
                      </a:lnTo>
                      <a:cubicBezTo>
                        <a:pt x="22" y="22"/>
                        <a:pt x="23" y="20"/>
                        <a:pt x="23"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6" name="Google Shape;756;p38"/>
                <p:cNvSpPr/>
                <p:nvPr/>
              </p:nvSpPr>
              <p:spPr>
                <a:xfrm>
                  <a:off x="7123041" y="5314289"/>
                  <a:ext cx="292326" cy="249289"/>
                </a:xfrm>
                <a:custGeom>
                  <a:avLst/>
                  <a:gdLst/>
                  <a:ahLst/>
                  <a:cxnLst/>
                  <a:rect l="l" t="t" r="r" b="b"/>
                  <a:pathLst>
                    <a:path w="163" h="139" extrusionOk="0">
                      <a:moveTo>
                        <a:pt x="142" y="14"/>
                      </a:moveTo>
                      <a:cubicBezTo>
                        <a:pt x="139" y="4"/>
                        <a:pt x="129" y="-2"/>
                        <a:pt x="119" y="1"/>
                      </a:cubicBezTo>
                      <a:lnTo>
                        <a:pt x="43" y="20"/>
                      </a:lnTo>
                      <a:cubicBezTo>
                        <a:pt x="40" y="21"/>
                        <a:pt x="38" y="21"/>
                        <a:pt x="36" y="22"/>
                      </a:cubicBezTo>
                      <a:cubicBezTo>
                        <a:pt x="23" y="27"/>
                        <a:pt x="13" y="37"/>
                        <a:pt x="7" y="48"/>
                      </a:cubicBezTo>
                      <a:cubicBezTo>
                        <a:pt x="4" y="53"/>
                        <a:pt x="2" y="58"/>
                        <a:pt x="1" y="64"/>
                      </a:cubicBezTo>
                      <a:cubicBezTo>
                        <a:pt x="0" y="72"/>
                        <a:pt x="0" y="80"/>
                        <a:pt x="2" y="88"/>
                      </a:cubicBezTo>
                      <a:lnTo>
                        <a:pt x="4" y="96"/>
                      </a:lnTo>
                      <a:cubicBezTo>
                        <a:pt x="6" y="105"/>
                        <a:pt x="10" y="112"/>
                        <a:pt x="15" y="118"/>
                      </a:cubicBezTo>
                      <a:cubicBezTo>
                        <a:pt x="27" y="133"/>
                        <a:pt x="45" y="141"/>
                        <a:pt x="65" y="139"/>
                      </a:cubicBezTo>
                      <a:cubicBezTo>
                        <a:pt x="67" y="138"/>
                        <a:pt x="70" y="138"/>
                        <a:pt x="72" y="137"/>
                      </a:cubicBezTo>
                      <a:lnTo>
                        <a:pt x="149" y="118"/>
                      </a:lnTo>
                      <a:cubicBezTo>
                        <a:pt x="159" y="115"/>
                        <a:pt x="165" y="105"/>
                        <a:pt x="162" y="95"/>
                      </a:cubicBezTo>
                      <a:lnTo>
                        <a:pt x="142" y="14"/>
                      </a:lnTo>
                      <a:close/>
                    </a:path>
                  </a:pathLst>
                </a:custGeom>
                <a:solidFill>
                  <a:schemeClr val="lt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7" name="Google Shape;757;p38"/>
                <p:cNvSpPr/>
                <p:nvPr/>
              </p:nvSpPr>
              <p:spPr>
                <a:xfrm>
                  <a:off x="5404953" y="4127027"/>
                  <a:ext cx="53802" cy="82499"/>
                </a:xfrm>
                <a:custGeom>
                  <a:avLst/>
                  <a:gdLst/>
                  <a:ahLst/>
                  <a:cxnLst/>
                  <a:rect l="l" t="t" r="r" b="b"/>
                  <a:pathLst>
                    <a:path w="30" h="46" extrusionOk="0">
                      <a:moveTo>
                        <a:pt x="3" y="42"/>
                      </a:moveTo>
                      <a:lnTo>
                        <a:pt x="19" y="46"/>
                      </a:lnTo>
                      <a:cubicBezTo>
                        <a:pt x="21" y="46"/>
                        <a:pt x="23" y="45"/>
                        <a:pt x="23" y="43"/>
                      </a:cubicBezTo>
                      <a:lnTo>
                        <a:pt x="27" y="21"/>
                      </a:lnTo>
                      <a:lnTo>
                        <a:pt x="30" y="7"/>
                      </a:lnTo>
                      <a:cubicBezTo>
                        <a:pt x="30" y="5"/>
                        <a:pt x="29" y="3"/>
                        <a:pt x="27" y="3"/>
                      </a:cubicBezTo>
                      <a:lnTo>
                        <a:pt x="15" y="0"/>
                      </a:lnTo>
                      <a:cubicBezTo>
                        <a:pt x="13" y="0"/>
                        <a:pt x="12" y="1"/>
                        <a:pt x="11" y="2"/>
                      </a:cubicBezTo>
                      <a:lnTo>
                        <a:pt x="7" y="16"/>
                      </a:lnTo>
                      <a:lnTo>
                        <a:pt x="0" y="38"/>
                      </a:lnTo>
                      <a:cubicBezTo>
                        <a:pt x="0" y="40"/>
                        <a:pt x="1" y="41"/>
                        <a:pt x="3" y="4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8" name="Google Shape;758;p38"/>
                <p:cNvSpPr/>
                <p:nvPr/>
              </p:nvSpPr>
              <p:spPr>
                <a:xfrm>
                  <a:off x="5474896" y="4144961"/>
                  <a:ext cx="53802" cy="80705"/>
                </a:xfrm>
                <a:custGeom>
                  <a:avLst/>
                  <a:gdLst/>
                  <a:ahLst/>
                  <a:cxnLst/>
                  <a:rect l="l" t="t" r="r" b="b"/>
                  <a:pathLst>
                    <a:path w="30" h="45" extrusionOk="0">
                      <a:moveTo>
                        <a:pt x="3" y="41"/>
                      </a:moveTo>
                      <a:lnTo>
                        <a:pt x="19" y="45"/>
                      </a:lnTo>
                      <a:cubicBezTo>
                        <a:pt x="21" y="46"/>
                        <a:pt x="23" y="45"/>
                        <a:pt x="23" y="43"/>
                      </a:cubicBezTo>
                      <a:lnTo>
                        <a:pt x="27" y="20"/>
                      </a:lnTo>
                      <a:lnTo>
                        <a:pt x="30" y="6"/>
                      </a:lnTo>
                      <a:cubicBezTo>
                        <a:pt x="30" y="5"/>
                        <a:pt x="29" y="3"/>
                        <a:pt x="27" y="3"/>
                      </a:cubicBezTo>
                      <a:lnTo>
                        <a:pt x="15" y="0"/>
                      </a:lnTo>
                      <a:cubicBezTo>
                        <a:pt x="14" y="-1"/>
                        <a:pt x="12" y="0"/>
                        <a:pt x="11" y="2"/>
                      </a:cubicBezTo>
                      <a:lnTo>
                        <a:pt x="7" y="15"/>
                      </a:lnTo>
                      <a:lnTo>
                        <a:pt x="1" y="37"/>
                      </a:lnTo>
                      <a:cubicBezTo>
                        <a:pt x="0" y="39"/>
                        <a:pt x="1" y="41"/>
                        <a:pt x="3"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9" name="Google Shape;759;p38"/>
                <p:cNvSpPr/>
                <p:nvPr/>
              </p:nvSpPr>
              <p:spPr>
                <a:xfrm>
                  <a:off x="5299141" y="4234633"/>
                  <a:ext cx="249284" cy="292332"/>
                </a:xfrm>
                <a:custGeom>
                  <a:avLst/>
                  <a:gdLst/>
                  <a:ahLst/>
                  <a:cxnLst/>
                  <a:rect l="l" t="t" r="r" b="b"/>
                  <a:pathLst>
                    <a:path w="139" h="163" extrusionOk="0">
                      <a:moveTo>
                        <a:pt x="125" y="21"/>
                      </a:moveTo>
                      <a:lnTo>
                        <a:pt x="44" y="1"/>
                      </a:lnTo>
                      <a:cubicBezTo>
                        <a:pt x="33" y="-2"/>
                        <a:pt x="23" y="5"/>
                        <a:pt x="21" y="15"/>
                      </a:cubicBezTo>
                      <a:lnTo>
                        <a:pt x="2" y="92"/>
                      </a:lnTo>
                      <a:cubicBezTo>
                        <a:pt x="2" y="94"/>
                        <a:pt x="1" y="96"/>
                        <a:pt x="1" y="99"/>
                      </a:cubicBezTo>
                      <a:cubicBezTo>
                        <a:pt x="-1" y="112"/>
                        <a:pt x="3" y="126"/>
                        <a:pt x="10" y="136"/>
                      </a:cubicBezTo>
                      <a:cubicBezTo>
                        <a:pt x="13" y="141"/>
                        <a:pt x="17" y="145"/>
                        <a:pt x="22" y="149"/>
                      </a:cubicBezTo>
                      <a:cubicBezTo>
                        <a:pt x="28" y="154"/>
                        <a:pt x="35" y="157"/>
                        <a:pt x="44" y="159"/>
                      </a:cubicBezTo>
                      <a:lnTo>
                        <a:pt x="52" y="161"/>
                      </a:lnTo>
                      <a:cubicBezTo>
                        <a:pt x="60" y="163"/>
                        <a:pt x="68" y="163"/>
                        <a:pt x="76" y="162"/>
                      </a:cubicBezTo>
                      <a:cubicBezTo>
                        <a:pt x="95" y="158"/>
                        <a:pt x="110" y="145"/>
                        <a:pt x="117" y="127"/>
                      </a:cubicBezTo>
                      <a:cubicBezTo>
                        <a:pt x="118" y="125"/>
                        <a:pt x="119" y="123"/>
                        <a:pt x="120" y="120"/>
                      </a:cubicBezTo>
                      <a:lnTo>
                        <a:pt x="138" y="43"/>
                      </a:lnTo>
                      <a:cubicBezTo>
                        <a:pt x="141" y="33"/>
                        <a:pt x="135" y="23"/>
                        <a:pt x="125" y="21"/>
                      </a:cubicBezTo>
                      <a:close/>
                    </a:path>
                  </a:pathLst>
                </a:custGeom>
                <a:solidFill>
                  <a:schemeClr val="lt2"/>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0" name="Google Shape;760;p38"/>
                <p:cNvSpPr/>
                <p:nvPr/>
              </p:nvSpPr>
              <p:spPr>
                <a:xfrm>
                  <a:off x="7022610" y="5429070"/>
                  <a:ext cx="127332" cy="120161"/>
                </a:xfrm>
                <a:custGeom>
                  <a:avLst/>
                  <a:gdLst/>
                  <a:ahLst/>
                  <a:cxnLst/>
                  <a:rect l="l" t="t" r="r" b="b"/>
                  <a:pathLst>
                    <a:path w="71" h="67" extrusionOk="0">
                      <a:moveTo>
                        <a:pt x="58" y="24"/>
                      </a:moveTo>
                      <a:cubicBezTo>
                        <a:pt x="56" y="16"/>
                        <a:pt x="56" y="8"/>
                        <a:pt x="57" y="0"/>
                      </a:cubicBezTo>
                      <a:lnTo>
                        <a:pt x="10" y="12"/>
                      </a:lnTo>
                      <a:cubicBezTo>
                        <a:pt x="3" y="13"/>
                        <a:pt x="-1" y="20"/>
                        <a:pt x="0" y="27"/>
                      </a:cubicBezTo>
                      <a:lnTo>
                        <a:pt x="8" y="57"/>
                      </a:lnTo>
                      <a:cubicBezTo>
                        <a:pt x="10" y="64"/>
                        <a:pt x="16" y="68"/>
                        <a:pt x="23" y="66"/>
                      </a:cubicBezTo>
                      <a:lnTo>
                        <a:pt x="71" y="54"/>
                      </a:lnTo>
                      <a:cubicBezTo>
                        <a:pt x="66" y="48"/>
                        <a:pt x="62" y="41"/>
                        <a:pt x="60" y="32"/>
                      </a:cubicBezTo>
                      <a:lnTo>
                        <a:pt x="58" y="2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38"/>
                <p:cNvSpPr/>
                <p:nvPr/>
              </p:nvSpPr>
              <p:spPr>
                <a:xfrm>
                  <a:off x="7277275" y="5319669"/>
                  <a:ext cx="59183" cy="84292"/>
                </a:xfrm>
                <a:custGeom>
                  <a:avLst/>
                  <a:gdLst/>
                  <a:ahLst/>
                  <a:cxnLst/>
                  <a:rect l="l" t="t" r="r" b="b"/>
                  <a:pathLst>
                    <a:path w="33" h="47" extrusionOk="0">
                      <a:moveTo>
                        <a:pt x="33" y="30"/>
                      </a:moveTo>
                      <a:lnTo>
                        <a:pt x="26" y="0"/>
                      </a:lnTo>
                      <a:lnTo>
                        <a:pt x="0" y="6"/>
                      </a:lnTo>
                      <a:lnTo>
                        <a:pt x="7" y="37"/>
                      </a:lnTo>
                      <a:cubicBezTo>
                        <a:pt x="8" y="41"/>
                        <a:pt x="10" y="43"/>
                        <a:pt x="13" y="45"/>
                      </a:cubicBezTo>
                      <a:cubicBezTo>
                        <a:pt x="16" y="47"/>
                        <a:pt x="20" y="48"/>
                        <a:pt x="24" y="47"/>
                      </a:cubicBezTo>
                      <a:cubicBezTo>
                        <a:pt x="31" y="45"/>
                        <a:pt x="35" y="38"/>
                        <a:pt x="33" y="3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38"/>
                <p:cNvSpPr/>
                <p:nvPr/>
              </p:nvSpPr>
              <p:spPr>
                <a:xfrm>
                  <a:off x="7187604" y="5341191"/>
                  <a:ext cx="59183" cy="86086"/>
                </a:xfrm>
                <a:custGeom>
                  <a:avLst/>
                  <a:gdLst/>
                  <a:ahLst/>
                  <a:cxnLst/>
                  <a:rect l="l" t="t" r="r" b="b"/>
                  <a:pathLst>
                    <a:path w="33" h="48" extrusionOk="0">
                      <a:moveTo>
                        <a:pt x="33" y="31"/>
                      </a:moveTo>
                      <a:lnTo>
                        <a:pt x="25" y="0"/>
                      </a:lnTo>
                      <a:lnTo>
                        <a:pt x="7" y="5"/>
                      </a:lnTo>
                      <a:cubicBezTo>
                        <a:pt x="4" y="6"/>
                        <a:pt x="2" y="6"/>
                        <a:pt x="0" y="7"/>
                      </a:cubicBezTo>
                      <a:lnTo>
                        <a:pt x="7" y="38"/>
                      </a:lnTo>
                      <a:cubicBezTo>
                        <a:pt x="8" y="41"/>
                        <a:pt x="10" y="44"/>
                        <a:pt x="13" y="46"/>
                      </a:cubicBezTo>
                      <a:cubicBezTo>
                        <a:pt x="16" y="48"/>
                        <a:pt x="20" y="48"/>
                        <a:pt x="23" y="47"/>
                      </a:cubicBezTo>
                      <a:cubicBezTo>
                        <a:pt x="31" y="45"/>
                        <a:pt x="35" y="38"/>
                        <a:pt x="33" y="3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38"/>
                <p:cNvSpPr/>
                <p:nvPr/>
              </p:nvSpPr>
              <p:spPr>
                <a:xfrm>
                  <a:off x="7313143" y="5455972"/>
                  <a:ext cx="62769" cy="84292"/>
                </a:xfrm>
                <a:custGeom>
                  <a:avLst/>
                  <a:gdLst/>
                  <a:ahLst/>
                  <a:cxnLst/>
                  <a:rect l="l" t="t" r="r" b="b"/>
                  <a:pathLst>
                    <a:path w="35" h="47" extrusionOk="0">
                      <a:moveTo>
                        <a:pt x="27" y="10"/>
                      </a:moveTo>
                      <a:cubicBezTo>
                        <a:pt x="25" y="3"/>
                        <a:pt x="18" y="-1"/>
                        <a:pt x="11" y="0"/>
                      </a:cubicBezTo>
                      <a:cubicBezTo>
                        <a:pt x="7" y="1"/>
                        <a:pt x="5" y="4"/>
                        <a:pt x="3" y="7"/>
                      </a:cubicBezTo>
                      <a:cubicBezTo>
                        <a:pt x="1" y="9"/>
                        <a:pt x="0" y="13"/>
                        <a:pt x="1" y="17"/>
                      </a:cubicBezTo>
                      <a:lnTo>
                        <a:pt x="9" y="47"/>
                      </a:lnTo>
                      <a:lnTo>
                        <a:pt x="35" y="41"/>
                      </a:lnTo>
                      <a:lnTo>
                        <a:pt x="27" y="1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38"/>
                <p:cNvSpPr/>
                <p:nvPr/>
              </p:nvSpPr>
              <p:spPr>
                <a:xfrm>
                  <a:off x="7223472" y="5479286"/>
                  <a:ext cx="62769" cy="84292"/>
                </a:xfrm>
                <a:custGeom>
                  <a:avLst/>
                  <a:gdLst/>
                  <a:ahLst/>
                  <a:cxnLst/>
                  <a:rect l="l" t="t" r="r" b="b"/>
                  <a:pathLst>
                    <a:path w="35" h="47" extrusionOk="0">
                      <a:moveTo>
                        <a:pt x="11" y="0"/>
                      </a:moveTo>
                      <a:cubicBezTo>
                        <a:pt x="7" y="1"/>
                        <a:pt x="4" y="3"/>
                        <a:pt x="3" y="6"/>
                      </a:cubicBezTo>
                      <a:cubicBezTo>
                        <a:pt x="1" y="9"/>
                        <a:pt x="0" y="13"/>
                        <a:pt x="1" y="16"/>
                      </a:cubicBezTo>
                      <a:lnTo>
                        <a:pt x="9" y="47"/>
                      </a:lnTo>
                      <a:cubicBezTo>
                        <a:pt x="11" y="46"/>
                        <a:pt x="14" y="46"/>
                        <a:pt x="16" y="45"/>
                      </a:cubicBezTo>
                      <a:lnTo>
                        <a:pt x="35" y="40"/>
                      </a:lnTo>
                      <a:lnTo>
                        <a:pt x="27" y="10"/>
                      </a:lnTo>
                      <a:cubicBezTo>
                        <a:pt x="25" y="3"/>
                        <a:pt x="18" y="-2"/>
                        <a:pt x="11"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38"/>
                <p:cNvSpPr/>
                <p:nvPr/>
              </p:nvSpPr>
              <p:spPr>
                <a:xfrm>
                  <a:off x="5315282" y="4501857"/>
                  <a:ext cx="120159" cy="125541"/>
                </a:xfrm>
                <a:custGeom>
                  <a:avLst/>
                  <a:gdLst/>
                  <a:ahLst/>
                  <a:cxnLst/>
                  <a:rect l="l" t="t" r="r" b="b"/>
                  <a:pathLst>
                    <a:path w="67" h="70" extrusionOk="0">
                      <a:moveTo>
                        <a:pt x="43" y="12"/>
                      </a:moveTo>
                      <a:lnTo>
                        <a:pt x="35" y="10"/>
                      </a:lnTo>
                      <a:cubicBezTo>
                        <a:pt x="26" y="8"/>
                        <a:pt x="19" y="5"/>
                        <a:pt x="13" y="0"/>
                      </a:cubicBezTo>
                      <a:lnTo>
                        <a:pt x="1" y="47"/>
                      </a:lnTo>
                      <a:cubicBezTo>
                        <a:pt x="-1" y="54"/>
                        <a:pt x="3" y="61"/>
                        <a:pt x="10" y="62"/>
                      </a:cubicBezTo>
                      <a:lnTo>
                        <a:pt x="40" y="70"/>
                      </a:lnTo>
                      <a:cubicBezTo>
                        <a:pt x="47" y="71"/>
                        <a:pt x="54" y="67"/>
                        <a:pt x="56" y="60"/>
                      </a:cubicBezTo>
                      <a:lnTo>
                        <a:pt x="67" y="13"/>
                      </a:lnTo>
                      <a:cubicBezTo>
                        <a:pt x="59" y="14"/>
                        <a:pt x="51" y="14"/>
                        <a:pt x="43" y="1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38"/>
                <p:cNvSpPr/>
                <p:nvPr/>
              </p:nvSpPr>
              <p:spPr>
                <a:xfrm>
                  <a:off x="5322456" y="4274089"/>
                  <a:ext cx="84290" cy="60977"/>
                </a:xfrm>
                <a:custGeom>
                  <a:avLst/>
                  <a:gdLst/>
                  <a:ahLst/>
                  <a:cxnLst/>
                  <a:rect l="l" t="t" r="r" b="b"/>
                  <a:pathLst>
                    <a:path w="47" h="34" extrusionOk="0">
                      <a:moveTo>
                        <a:pt x="41" y="32"/>
                      </a:moveTo>
                      <a:cubicBezTo>
                        <a:pt x="44" y="31"/>
                        <a:pt x="46" y="28"/>
                        <a:pt x="47" y="24"/>
                      </a:cubicBezTo>
                      <a:cubicBezTo>
                        <a:pt x="48" y="17"/>
                        <a:pt x="44" y="10"/>
                        <a:pt x="37" y="8"/>
                      </a:cubicBezTo>
                      <a:lnTo>
                        <a:pt x="6" y="0"/>
                      </a:lnTo>
                      <a:lnTo>
                        <a:pt x="0" y="26"/>
                      </a:lnTo>
                      <a:lnTo>
                        <a:pt x="31" y="34"/>
                      </a:lnTo>
                      <a:cubicBezTo>
                        <a:pt x="34" y="35"/>
                        <a:pt x="38" y="34"/>
                        <a:pt x="41"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38"/>
                <p:cNvSpPr/>
                <p:nvPr/>
              </p:nvSpPr>
              <p:spPr>
                <a:xfrm>
                  <a:off x="5300935" y="4365555"/>
                  <a:ext cx="82497" cy="59184"/>
                </a:xfrm>
                <a:custGeom>
                  <a:avLst/>
                  <a:gdLst/>
                  <a:ahLst/>
                  <a:cxnLst/>
                  <a:rect l="l" t="t" r="r" b="b"/>
                  <a:pathLst>
                    <a:path w="46" h="33" extrusionOk="0">
                      <a:moveTo>
                        <a:pt x="40" y="32"/>
                      </a:moveTo>
                      <a:cubicBezTo>
                        <a:pt x="43" y="30"/>
                        <a:pt x="46" y="27"/>
                        <a:pt x="46" y="23"/>
                      </a:cubicBezTo>
                      <a:cubicBezTo>
                        <a:pt x="48" y="16"/>
                        <a:pt x="44" y="9"/>
                        <a:pt x="37" y="7"/>
                      </a:cubicBezTo>
                      <a:lnTo>
                        <a:pt x="6" y="0"/>
                      </a:lnTo>
                      <a:lnTo>
                        <a:pt x="1" y="19"/>
                      </a:lnTo>
                      <a:cubicBezTo>
                        <a:pt x="1" y="21"/>
                        <a:pt x="0" y="23"/>
                        <a:pt x="0" y="26"/>
                      </a:cubicBezTo>
                      <a:lnTo>
                        <a:pt x="30" y="33"/>
                      </a:lnTo>
                      <a:cubicBezTo>
                        <a:pt x="34" y="34"/>
                        <a:pt x="38" y="33"/>
                        <a:pt x="40"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38"/>
                <p:cNvSpPr/>
                <p:nvPr/>
              </p:nvSpPr>
              <p:spPr>
                <a:xfrm>
                  <a:off x="5458755" y="4311752"/>
                  <a:ext cx="84290" cy="60977"/>
                </a:xfrm>
                <a:custGeom>
                  <a:avLst/>
                  <a:gdLst/>
                  <a:ahLst/>
                  <a:cxnLst/>
                  <a:rect l="l" t="t" r="r" b="b"/>
                  <a:pathLst>
                    <a:path w="47" h="34" extrusionOk="0">
                      <a:moveTo>
                        <a:pt x="0" y="10"/>
                      </a:moveTo>
                      <a:cubicBezTo>
                        <a:pt x="0" y="14"/>
                        <a:pt x="0" y="18"/>
                        <a:pt x="2" y="20"/>
                      </a:cubicBezTo>
                      <a:cubicBezTo>
                        <a:pt x="4" y="23"/>
                        <a:pt x="7" y="26"/>
                        <a:pt x="10" y="27"/>
                      </a:cubicBezTo>
                      <a:lnTo>
                        <a:pt x="41" y="34"/>
                      </a:lnTo>
                      <a:lnTo>
                        <a:pt x="47" y="8"/>
                      </a:lnTo>
                      <a:lnTo>
                        <a:pt x="17" y="1"/>
                      </a:lnTo>
                      <a:cubicBezTo>
                        <a:pt x="9" y="-1"/>
                        <a:pt x="2" y="3"/>
                        <a:pt x="0" y="1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38"/>
                <p:cNvSpPr/>
                <p:nvPr/>
              </p:nvSpPr>
              <p:spPr>
                <a:xfrm>
                  <a:off x="5435441" y="4401424"/>
                  <a:ext cx="86084" cy="60977"/>
                </a:xfrm>
                <a:custGeom>
                  <a:avLst/>
                  <a:gdLst/>
                  <a:ahLst/>
                  <a:cxnLst/>
                  <a:rect l="l" t="t" r="r" b="b"/>
                  <a:pathLst>
                    <a:path w="48" h="34" extrusionOk="0">
                      <a:moveTo>
                        <a:pt x="1" y="11"/>
                      </a:moveTo>
                      <a:cubicBezTo>
                        <a:pt x="0" y="14"/>
                        <a:pt x="1" y="18"/>
                        <a:pt x="3" y="21"/>
                      </a:cubicBezTo>
                      <a:cubicBezTo>
                        <a:pt x="5" y="24"/>
                        <a:pt x="7" y="26"/>
                        <a:pt x="11" y="27"/>
                      </a:cubicBezTo>
                      <a:lnTo>
                        <a:pt x="41" y="34"/>
                      </a:lnTo>
                      <a:cubicBezTo>
                        <a:pt x="42" y="32"/>
                        <a:pt x="43" y="29"/>
                        <a:pt x="44" y="27"/>
                      </a:cubicBezTo>
                      <a:lnTo>
                        <a:pt x="48" y="8"/>
                      </a:lnTo>
                      <a:lnTo>
                        <a:pt x="17" y="1"/>
                      </a:lnTo>
                      <a:cubicBezTo>
                        <a:pt x="10" y="-1"/>
                        <a:pt x="3" y="3"/>
                        <a:pt x="1" y="1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38"/>
                <p:cNvSpPr/>
                <p:nvPr/>
              </p:nvSpPr>
              <p:spPr>
                <a:xfrm>
                  <a:off x="7022610" y="5382440"/>
                  <a:ext cx="536230" cy="181138"/>
                </a:xfrm>
                <a:custGeom>
                  <a:avLst/>
                  <a:gdLst/>
                  <a:ahLst/>
                  <a:cxnLst/>
                  <a:rect l="l" t="t" r="r" b="b"/>
                  <a:pathLst>
                    <a:path w="299" h="101" extrusionOk="0">
                      <a:moveTo>
                        <a:pt x="64" y="69"/>
                      </a:moveTo>
                      <a:cubicBezTo>
                        <a:pt x="64" y="70"/>
                        <a:pt x="64" y="70"/>
                        <a:pt x="65" y="71"/>
                      </a:cubicBezTo>
                      <a:cubicBezTo>
                        <a:pt x="64" y="70"/>
                        <a:pt x="64" y="70"/>
                        <a:pt x="64" y="69"/>
                      </a:cubicBezTo>
                      <a:moveTo>
                        <a:pt x="67" y="75"/>
                      </a:moveTo>
                      <a:cubicBezTo>
                        <a:pt x="67" y="75"/>
                        <a:pt x="67" y="76"/>
                        <a:pt x="68" y="76"/>
                      </a:cubicBezTo>
                      <a:cubicBezTo>
                        <a:pt x="67" y="76"/>
                        <a:pt x="67" y="75"/>
                        <a:pt x="67" y="75"/>
                      </a:cubicBezTo>
                      <a:moveTo>
                        <a:pt x="62" y="65"/>
                      </a:moveTo>
                      <a:lnTo>
                        <a:pt x="62" y="64"/>
                      </a:lnTo>
                      <a:cubicBezTo>
                        <a:pt x="62" y="65"/>
                        <a:pt x="62" y="65"/>
                        <a:pt x="62" y="65"/>
                      </a:cubicBezTo>
                      <a:moveTo>
                        <a:pt x="299" y="36"/>
                      </a:moveTo>
                      <a:lnTo>
                        <a:pt x="290" y="0"/>
                      </a:lnTo>
                      <a:cubicBezTo>
                        <a:pt x="261" y="7"/>
                        <a:pt x="226" y="13"/>
                        <a:pt x="202" y="8"/>
                      </a:cubicBezTo>
                      <a:lnTo>
                        <a:pt x="206" y="25"/>
                      </a:lnTo>
                      <a:cubicBezTo>
                        <a:pt x="161" y="37"/>
                        <a:pt x="112" y="44"/>
                        <a:pt x="72" y="17"/>
                      </a:cubicBezTo>
                      <a:cubicBezTo>
                        <a:pt x="69" y="15"/>
                        <a:pt x="66" y="13"/>
                        <a:pt x="63" y="10"/>
                      </a:cubicBezTo>
                      <a:cubicBezTo>
                        <a:pt x="56" y="22"/>
                        <a:pt x="54" y="36"/>
                        <a:pt x="58" y="50"/>
                      </a:cubicBezTo>
                      <a:lnTo>
                        <a:pt x="60" y="58"/>
                      </a:lnTo>
                      <a:cubicBezTo>
                        <a:pt x="42" y="55"/>
                        <a:pt x="25" y="48"/>
                        <a:pt x="12" y="37"/>
                      </a:cubicBezTo>
                      <a:lnTo>
                        <a:pt x="10" y="38"/>
                      </a:lnTo>
                      <a:cubicBezTo>
                        <a:pt x="3" y="39"/>
                        <a:pt x="-1" y="46"/>
                        <a:pt x="0" y="53"/>
                      </a:cubicBezTo>
                      <a:lnTo>
                        <a:pt x="8" y="83"/>
                      </a:lnTo>
                      <a:cubicBezTo>
                        <a:pt x="10" y="90"/>
                        <a:pt x="17" y="94"/>
                        <a:pt x="23" y="92"/>
                      </a:cubicBezTo>
                      <a:lnTo>
                        <a:pt x="71" y="80"/>
                      </a:lnTo>
                      <a:cubicBezTo>
                        <a:pt x="71" y="80"/>
                        <a:pt x="70" y="80"/>
                        <a:pt x="70" y="79"/>
                      </a:cubicBezTo>
                      <a:cubicBezTo>
                        <a:pt x="82" y="94"/>
                        <a:pt x="101" y="103"/>
                        <a:pt x="121" y="101"/>
                      </a:cubicBezTo>
                      <a:cubicBezTo>
                        <a:pt x="123" y="100"/>
                        <a:pt x="126" y="100"/>
                        <a:pt x="128" y="99"/>
                      </a:cubicBezTo>
                      <a:lnTo>
                        <a:pt x="205" y="80"/>
                      </a:lnTo>
                      <a:cubicBezTo>
                        <a:pt x="212" y="78"/>
                        <a:pt x="217" y="72"/>
                        <a:pt x="219" y="65"/>
                      </a:cubicBezTo>
                      <a:lnTo>
                        <a:pt x="292" y="46"/>
                      </a:lnTo>
                      <a:cubicBezTo>
                        <a:pt x="297" y="45"/>
                        <a:pt x="300" y="41"/>
                        <a:pt x="299" y="3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1" name="Google Shape;771;p38"/>
                <p:cNvSpPr/>
                <p:nvPr/>
              </p:nvSpPr>
              <p:spPr>
                <a:xfrm>
                  <a:off x="5316132" y="4110887"/>
                  <a:ext cx="251078" cy="516513"/>
                </a:xfrm>
                <a:custGeom>
                  <a:avLst/>
                  <a:gdLst/>
                  <a:ahLst/>
                  <a:cxnLst/>
                  <a:rect l="l" t="t" r="r" b="b"/>
                  <a:pathLst>
                    <a:path w="140" h="288" extrusionOk="0">
                      <a:moveTo>
                        <a:pt x="61" y="232"/>
                      </a:moveTo>
                      <a:lnTo>
                        <a:pt x="62" y="232"/>
                      </a:lnTo>
                      <a:cubicBezTo>
                        <a:pt x="61" y="232"/>
                        <a:pt x="61" y="232"/>
                        <a:pt x="61" y="232"/>
                      </a:cubicBezTo>
                      <a:moveTo>
                        <a:pt x="54" y="232"/>
                      </a:moveTo>
                      <a:cubicBezTo>
                        <a:pt x="55" y="232"/>
                        <a:pt x="56" y="232"/>
                        <a:pt x="56" y="232"/>
                      </a:cubicBezTo>
                      <a:cubicBezTo>
                        <a:pt x="56" y="232"/>
                        <a:pt x="55" y="232"/>
                        <a:pt x="54" y="232"/>
                      </a:cubicBezTo>
                      <a:moveTo>
                        <a:pt x="49" y="231"/>
                      </a:moveTo>
                      <a:cubicBezTo>
                        <a:pt x="49" y="232"/>
                        <a:pt x="50" y="232"/>
                        <a:pt x="50" y="232"/>
                      </a:cubicBezTo>
                      <a:cubicBezTo>
                        <a:pt x="50" y="232"/>
                        <a:pt x="49" y="232"/>
                        <a:pt x="49" y="231"/>
                      </a:cubicBezTo>
                      <a:moveTo>
                        <a:pt x="134" y="9"/>
                      </a:moveTo>
                      <a:lnTo>
                        <a:pt x="98" y="0"/>
                      </a:lnTo>
                      <a:cubicBezTo>
                        <a:pt x="91" y="28"/>
                        <a:pt x="80" y="62"/>
                        <a:pt x="64" y="81"/>
                      </a:cubicBezTo>
                      <a:lnTo>
                        <a:pt x="82" y="85"/>
                      </a:lnTo>
                      <a:cubicBezTo>
                        <a:pt x="71" y="131"/>
                        <a:pt x="54" y="177"/>
                        <a:pt x="12" y="200"/>
                      </a:cubicBezTo>
                      <a:cubicBezTo>
                        <a:pt x="8" y="202"/>
                        <a:pt x="5" y="204"/>
                        <a:pt x="1" y="205"/>
                      </a:cubicBezTo>
                      <a:cubicBezTo>
                        <a:pt x="9" y="216"/>
                        <a:pt x="20" y="225"/>
                        <a:pt x="35" y="228"/>
                      </a:cubicBezTo>
                      <a:lnTo>
                        <a:pt x="42" y="230"/>
                      </a:lnTo>
                      <a:cubicBezTo>
                        <a:pt x="32" y="244"/>
                        <a:pt x="18" y="256"/>
                        <a:pt x="2" y="263"/>
                      </a:cubicBezTo>
                      <a:lnTo>
                        <a:pt x="1" y="265"/>
                      </a:lnTo>
                      <a:cubicBezTo>
                        <a:pt x="-1" y="272"/>
                        <a:pt x="3" y="279"/>
                        <a:pt x="10" y="280"/>
                      </a:cubicBezTo>
                      <a:lnTo>
                        <a:pt x="40" y="288"/>
                      </a:lnTo>
                      <a:cubicBezTo>
                        <a:pt x="47" y="289"/>
                        <a:pt x="54" y="285"/>
                        <a:pt x="56" y="278"/>
                      </a:cubicBezTo>
                      <a:lnTo>
                        <a:pt x="67" y="231"/>
                      </a:lnTo>
                      <a:cubicBezTo>
                        <a:pt x="86" y="227"/>
                        <a:pt x="101" y="214"/>
                        <a:pt x="108" y="196"/>
                      </a:cubicBezTo>
                      <a:cubicBezTo>
                        <a:pt x="109" y="194"/>
                        <a:pt x="110" y="192"/>
                        <a:pt x="111" y="189"/>
                      </a:cubicBezTo>
                      <a:lnTo>
                        <a:pt x="129" y="112"/>
                      </a:lnTo>
                      <a:cubicBezTo>
                        <a:pt x="131" y="105"/>
                        <a:pt x="128" y="97"/>
                        <a:pt x="123" y="93"/>
                      </a:cubicBezTo>
                      <a:lnTo>
                        <a:pt x="140" y="19"/>
                      </a:lnTo>
                      <a:cubicBezTo>
                        <a:pt x="142" y="14"/>
                        <a:pt x="139" y="10"/>
                        <a:pt x="134" y="9"/>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2" name="Google Shape;772;p38"/>
                <p:cNvSpPr/>
                <p:nvPr/>
              </p:nvSpPr>
              <p:spPr>
                <a:xfrm>
                  <a:off x="5293761" y="4083984"/>
                  <a:ext cx="2270460" cy="1709156"/>
                </a:xfrm>
                <a:custGeom>
                  <a:avLst/>
                  <a:gdLst/>
                  <a:ahLst/>
                  <a:cxnLst/>
                  <a:rect l="l" t="t" r="r" b="b"/>
                  <a:pathLst>
                    <a:path w="1266" h="953" extrusionOk="0">
                      <a:moveTo>
                        <a:pt x="1255" y="767"/>
                      </a:moveTo>
                      <a:lnTo>
                        <a:pt x="1187" y="784"/>
                      </a:lnTo>
                      <a:cubicBezTo>
                        <a:pt x="1187" y="783"/>
                        <a:pt x="1186" y="782"/>
                        <a:pt x="1186" y="780"/>
                      </a:cubicBezTo>
                      <a:lnTo>
                        <a:pt x="1166" y="699"/>
                      </a:lnTo>
                      <a:cubicBezTo>
                        <a:pt x="1165" y="698"/>
                        <a:pt x="1165" y="697"/>
                        <a:pt x="1164" y="696"/>
                      </a:cubicBezTo>
                      <a:lnTo>
                        <a:pt x="1233" y="679"/>
                      </a:lnTo>
                      <a:cubicBezTo>
                        <a:pt x="1235" y="678"/>
                        <a:pt x="1236" y="679"/>
                        <a:pt x="1237" y="679"/>
                      </a:cubicBezTo>
                      <a:cubicBezTo>
                        <a:pt x="1238" y="680"/>
                        <a:pt x="1239" y="681"/>
                        <a:pt x="1239" y="682"/>
                      </a:cubicBezTo>
                      <a:lnTo>
                        <a:pt x="1259" y="761"/>
                      </a:lnTo>
                      <a:cubicBezTo>
                        <a:pt x="1260" y="763"/>
                        <a:pt x="1258" y="766"/>
                        <a:pt x="1255" y="767"/>
                      </a:cubicBezTo>
                      <a:moveTo>
                        <a:pt x="1179" y="786"/>
                      </a:moveTo>
                      <a:cubicBezTo>
                        <a:pt x="1179" y="789"/>
                        <a:pt x="1178" y="792"/>
                        <a:pt x="1176" y="794"/>
                      </a:cubicBezTo>
                      <a:cubicBezTo>
                        <a:pt x="1174" y="797"/>
                        <a:pt x="1171" y="799"/>
                        <a:pt x="1168" y="800"/>
                      </a:cubicBezTo>
                      <a:lnTo>
                        <a:pt x="1164" y="801"/>
                      </a:lnTo>
                      <a:lnTo>
                        <a:pt x="1163" y="798"/>
                      </a:lnTo>
                      <a:lnTo>
                        <a:pt x="1161" y="790"/>
                      </a:lnTo>
                      <a:lnTo>
                        <a:pt x="1157" y="774"/>
                      </a:lnTo>
                      <a:cubicBezTo>
                        <a:pt x="1156" y="770"/>
                        <a:pt x="1153" y="766"/>
                        <a:pt x="1149" y="764"/>
                      </a:cubicBezTo>
                      <a:cubicBezTo>
                        <a:pt x="1145" y="761"/>
                        <a:pt x="1141" y="761"/>
                        <a:pt x="1136" y="762"/>
                      </a:cubicBezTo>
                      <a:cubicBezTo>
                        <a:pt x="1133" y="762"/>
                        <a:pt x="1131" y="764"/>
                        <a:pt x="1129" y="766"/>
                      </a:cubicBezTo>
                      <a:cubicBezTo>
                        <a:pt x="1128" y="767"/>
                        <a:pt x="1126" y="768"/>
                        <a:pt x="1125" y="770"/>
                      </a:cubicBezTo>
                      <a:cubicBezTo>
                        <a:pt x="1124" y="771"/>
                        <a:pt x="1124" y="773"/>
                        <a:pt x="1123" y="775"/>
                      </a:cubicBezTo>
                      <a:cubicBezTo>
                        <a:pt x="1123" y="777"/>
                        <a:pt x="1123" y="780"/>
                        <a:pt x="1124" y="783"/>
                      </a:cubicBezTo>
                      <a:lnTo>
                        <a:pt x="1130" y="810"/>
                      </a:lnTo>
                      <a:lnTo>
                        <a:pt x="1114" y="814"/>
                      </a:lnTo>
                      <a:lnTo>
                        <a:pt x="1107" y="787"/>
                      </a:lnTo>
                      <a:cubicBezTo>
                        <a:pt x="1106" y="782"/>
                        <a:pt x="1103" y="779"/>
                        <a:pt x="1099" y="776"/>
                      </a:cubicBezTo>
                      <a:cubicBezTo>
                        <a:pt x="1095" y="774"/>
                        <a:pt x="1090" y="773"/>
                        <a:pt x="1086" y="774"/>
                      </a:cubicBezTo>
                      <a:cubicBezTo>
                        <a:pt x="1082" y="775"/>
                        <a:pt x="1078" y="778"/>
                        <a:pt x="1075" y="782"/>
                      </a:cubicBezTo>
                      <a:cubicBezTo>
                        <a:pt x="1073" y="786"/>
                        <a:pt x="1072" y="791"/>
                        <a:pt x="1074" y="795"/>
                      </a:cubicBezTo>
                      <a:lnTo>
                        <a:pt x="1080" y="821"/>
                      </a:lnTo>
                      <a:cubicBezTo>
                        <a:pt x="1064" y="822"/>
                        <a:pt x="1048" y="815"/>
                        <a:pt x="1038" y="802"/>
                      </a:cubicBezTo>
                      <a:cubicBezTo>
                        <a:pt x="1033" y="796"/>
                        <a:pt x="1029" y="789"/>
                        <a:pt x="1028" y="781"/>
                      </a:cubicBezTo>
                      <a:lnTo>
                        <a:pt x="1025" y="773"/>
                      </a:lnTo>
                      <a:cubicBezTo>
                        <a:pt x="1024" y="766"/>
                        <a:pt x="1023" y="758"/>
                        <a:pt x="1025" y="750"/>
                      </a:cubicBezTo>
                      <a:cubicBezTo>
                        <a:pt x="1026" y="745"/>
                        <a:pt x="1028" y="741"/>
                        <a:pt x="1030" y="736"/>
                      </a:cubicBezTo>
                      <a:cubicBezTo>
                        <a:pt x="1035" y="726"/>
                        <a:pt x="1043" y="718"/>
                        <a:pt x="1053" y="714"/>
                      </a:cubicBezTo>
                      <a:lnTo>
                        <a:pt x="1060" y="740"/>
                      </a:lnTo>
                      <a:cubicBezTo>
                        <a:pt x="1061" y="744"/>
                        <a:pt x="1063" y="748"/>
                        <a:pt x="1067" y="750"/>
                      </a:cubicBezTo>
                      <a:cubicBezTo>
                        <a:pt x="1070" y="752"/>
                        <a:pt x="1073" y="753"/>
                        <a:pt x="1076" y="753"/>
                      </a:cubicBezTo>
                      <a:cubicBezTo>
                        <a:pt x="1078" y="753"/>
                        <a:pt x="1079" y="752"/>
                        <a:pt x="1080" y="752"/>
                      </a:cubicBezTo>
                      <a:cubicBezTo>
                        <a:pt x="1085" y="751"/>
                        <a:pt x="1089" y="748"/>
                        <a:pt x="1091" y="744"/>
                      </a:cubicBezTo>
                      <a:cubicBezTo>
                        <a:pt x="1093" y="740"/>
                        <a:pt x="1094" y="736"/>
                        <a:pt x="1093" y="731"/>
                      </a:cubicBezTo>
                      <a:lnTo>
                        <a:pt x="1086" y="704"/>
                      </a:lnTo>
                      <a:lnTo>
                        <a:pt x="1103" y="700"/>
                      </a:lnTo>
                      <a:lnTo>
                        <a:pt x="1110" y="727"/>
                      </a:lnTo>
                      <a:cubicBezTo>
                        <a:pt x="1110" y="729"/>
                        <a:pt x="1111" y="732"/>
                        <a:pt x="1113" y="734"/>
                      </a:cubicBezTo>
                      <a:cubicBezTo>
                        <a:pt x="1114" y="735"/>
                        <a:pt x="1116" y="736"/>
                        <a:pt x="1117" y="738"/>
                      </a:cubicBezTo>
                      <a:cubicBezTo>
                        <a:pt x="1119" y="738"/>
                        <a:pt x="1121" y="739"/>
                        <a:pt x="1122" y="739"/>
                      </a:cubicBezTo>
                      <a:cubicBezTo>
                        <a:pt x="1124" y="740"/>
                        <a:pt x="1125" y="740"/>
                        <a:pt x="1126" y="740"/>
                      </a:cubicBezTo>
                      <a:cubicBezTo>
                        <a:pt x="1128" y="740"/>
                        <a:pt x="1129" y="740"/>
                        <a:pt x="1130" y="739"/>
                      </a:cubicBezTo>
                      <a:cubicBezTo>
                        <a:pt x="1135" y="738"/>
                        <a:pt x="1139" y="735"/>
                        <a:pt x="1141" y="732"/>
                      </a:cubicBezTo>
                      <a:cubicBezTo>
                        <a:pt x="1143" y="728"/>
                        <a:pt x="1144" y="723"/>
                        <a:pt x="1143" y="719"/>
                      </a:cubicBezTo>
                      <a:lnTo>
                        <a:pt x="1139" y="702"/>
                      </a:lnTo>
                      <a:lnTo>
                        <a:pt x="1137" y="695"/>
                      </a:lnTo>
                      <a:lnTo>
                        <a:pt x="1136" y="692"/>
                      </a:lnTo>
                      <a:lnTo>
                        <a:pt x="1140" y="691"/>
                      </a:lnTo>
                      <a:cubicBezTo>
                        <a:pt x="1142" y="690"/>
                        <a:pt x="1143" y="690"/>
                        <a:pt x="1144" y="690"/>
                      </a:cubicBezTo>
                      <a:cubicBezTo>
                        <a:pt x="1146" y="690"/>
                        <a:pt x="1148" y="691"/>
                        <a:pt x="1150" y="692"/>
                      </a:cubicBezTo>
                      <a:cubicBezTo>
                        <a:pt x="1151" y="692"/>
                        <a:pt x="1151" y="692"/>
                        <a:pt x="1152" y="692"/>
                      </a:cubicBezTo>
                      <a:cubicBezTo>
                        <a:pt x="1154" y="694"/>
                        <a:pt x="1156" y="696"/>
                        <a:pt x="1157" y="698"/>
                      </a:cubicBezTo>
                      <a:cubicBezTo>
                        <a:pt x="1158" y="699"/>
                        <a:pt x="1158" y="700"/>
                        <a:pt x="1158" y="701"/>
                      </a:cubicBezTo>
                      <a:lnTo>
                        <a:pt x="1179" y="782"/>
                      </a:lnTo>
                      <a:cubicBezTo>
                        <a:pt x="1179" y="784"/>
                        <a:pt x="1179" y="785"/>
                        <a:pt x="1179" y="786"/>
                      </a:cubicBezTo>
                      <a:moveTo>
                        <a:pt x="1138" y="808"/>
                      </a:moveTo>
                      <a:lnTo>
                        <a:pt x="1137" y="804"/>
                      </a:lnTo>
                      <a:lnTo>
                        <a:pt x="1131" y="781"/>
                      </a:lnTo>
                      <a:cubicBezTo>
                        <a:pt x="1130" y="779"/>
                        <a:pt x="1131" y="777"/>
                        <a:pt x="1131" y="775"/>
                      </a:cubicBezTo>
                      <a:lnTo>
                        <a:pt x="1132" y="774"/>
                      </a:lnTo>
                      <a:cubicBezTo>
                        <a:pt x="1133" y="771"/>
                        <a:pt x="1135" y="770"/>
                        <a:pt x="1138" y="769"/>
                      </a:cubicBezTo>
                      <a:cubicBezTo>
                        <a:pt x="1139" y="769"/>
                        <a:pt x="1139" y="769"/>
                        <a:pt x="1140" y="769"/>
                      </a:cubicBezTo>
                      <a:cubicBezTo>
                        <a:pt x="1142" y="769"/>
                        <a:pt x="1144" y="769"/>
                        <a:pt x="1145" y="770"/>
                      </a:cubicBezTo>
                      <a:cubicBezTo>
                        <a:pt x="1147" y="772"/>
                        <a:pt x="1149" y="774"/>
                        <a:pt x="1150" y="776"/>
                      </a:cubicBezTo>
                      <a:lnTo>
                        <a:pt x="1154" y="792"/>
                      </a:lnTo>
                      <a:lnTo>
                        <a:pt x="1155" y="800"/>
                      </a:lnTo>
                      <a:lnTo>
                        <a:pt x="1156" y="803"/>
                      </a:lnTo>
                      <a:lnTo>
                        <a:pt x="1138" y="808"/>
                      </a:lnTo>
                      <a:moveTo>
                        <a:pt x="1091" y="819"/>
                      </a:moveTo>
                      <a:cubicBezTo>
                        <a:pt x="1090" y="820"/>
                        <a:pt x="1090" y="820"/>
                        <a:pt x="1089" y="820"/>
                      </a:cubicBezTo>
                      <a:lnTo>
                        <a:pt x="1089" y="820"/>
                      </a:lnTo>
                      <a:lnTo>
                        <a:pt x="1088" y="820"/>
                      </a:lnTo>
                      <a:lnTo>
                        <a:pt x="1081" y="793"/>
                      </a:lnTo>
                      <a:cubicBezTo>
                        <a:pt x="1080" y="791"/>
                        <a:pt x="1081" y="788"/>
                        <a:pt x="1082" y="786"/>
                      </a:cubicBezTo>
                      <a:cubicBezTo>
                        <a:pt x="1083" y="784"/>
                        <a:pt x="1085" y="782"/>
                        <a:pt x="1088" y="782"/>
                      </a:cubicBezTo>
                      <a:cubicBezTo>
                        <a:pt x="1089" y="782"/>
                        <a:pt x="1089" y="781"/>
                        <a:pt x="1090" y="781"/>
                      </a:cubicBezTo>
                      <a:cubicBezTo>
                        <a:pt x="1092" y="781"/>
                        <a:pt x="1094" y="782"/>
                        <a:pt x="1095" y="783"/>
                      </a:cubicBezTo>
                      <a:cubicBezTo>
                        <a:pt x="1097" y="784"/>
                        <a:pt x="1099" y="786"/>
                        <a:pt x="1099" y="789"/>
                      </a:cubicBezTo>
                      <a:lnTo>
                        <a:pt x="1106" y="816"/>
                      </a:lnTo>
                      <a:lnTo>
                        <a:pt x="1091" y="819"/>
                      </a:lnTo>
                      <a:moveTo>
                        <a:pt x="986" y="813"/>
                      </a:moveTo>
                      <a:cubicBezTo>
                        <a:pt x="983" y="813"/>
                        <a:pt x="980" y="812"/>
                        <a:pt x="978" y="810"/>
                      </a:cubicBezTo>
                      <a:cubicBezTo>
                        <a:pt x="977" y="809"/>
                        <a:pt x="976" y="808"/>
                        <a:pt x="976" y="806"/>
                      </a:cubicBezTo>
                      <a:lnTo>
                        <a:pt x="975" y="803"/>
                      </a:lnTo>
                      <a:lnTo>
                        <a:pt x="971" y="789"/>
                      </a:lnTo>
                      <a:lnTo>
                        <a:pt x="970" y="782"/>
                      </a:lnTo>
                      <a:lnTo>
                        <a:pt x="968" y="776"/>
                      </a:lnTo>
                      <a:cubicBezTo>
                        <a:pt x="968" y="774"/>
                        <a:pt x="968" y="771"/>
                        <a:pt x="969" y="769"/>
                      </a:cubicBezTo>
                      <a:cubicBezTo>
                        <a:pt x="970" y="767"/>
                        <a:pt x="972" y="766"/>
                        <a:pt x="975" y="765"/>
                      </a:cubicBezTo>
                      <a:lnTo>
                        <a:pt x="1017" y="755"/>
                      </a:lnTo>
                      <a:cubicBezTo>
                        <a:pt x="1016" y="762"/>
                        <a:pt x="1016" y="768"/>
                        <a:pt x="1018" y="775"/>
                      </a:cubicBezTo>
                      <a:lnTo>
                        <a:pt x="1020" y="783"/>
                      </a:lnTo>
                      <a:cubicBezTo>
                        <a:pt x="1021" y="785"/>
                        <a:pt x="1021" y="786"/>
                        <a:pt x="1021" y="788"/>
                      </a:cubicBezTo>
                      <a:cubicBezTo>
                        <a:pt x="1022" y="789"/>
                        <a:pt x="1023" y="791"/>
                        <a:pt x="1023" y="793"/>
                      </a:cubicBezTo>
                      <a:cubicBezTo>
                        <a:pt x="1024" y="793"/>
                        <a:pt x="1024" y="794"/>
                        <a:pt x="1024" y="794"/>
                      </a:cubicBezTo>
                      <a:cubicBezTo>
                        <a:pt x="1024" y="795"/>
                        <a:pt x="1025" y="796"/>
                        <a:pt x="1025" y="797"/>
                      </a:cubicBezTo>
                      <a:lnTo>
                        <a:pt x="1026" y="798"/>
                      </a:lnTo>
                      <a:cubicBezTo>
                        <a:pt x="1027" y="799"/>
                        <a:pt x="1027" y="800"/>
                        <a:pt x="1028" y="801"/>
                      </a:cubicBezTo>
                      <a:lnTo>
                        <a:pt x="1028" y="802"/>
                      </a:lnTo>
                      <a:lnTo>
                        <a:pt x="1028" y="802"/>
                      </a:lnTo>
                      <a:lnTo>
                        <a:pt x="986" y="813"/>
                      </a:lnTo>
                      <a:moveTo>
                        <a:pt x="691" y="840"/>
                      </a:moveTo>
                      <a:cubicBezTo>
                        <a:pt x="587" y="833"/>
                        <a:pt x="488" y="827"/>
                        <a:pt x="369" y="897"/>
                      </a:cubicBezTo>
                      <a:cubicBezTo>
                        <a:pt x="327" y="921"/>
                        <a:pt x="277" y="947"/>
                        <a:pt x="229" y="945"/>
                      </a:cubicBezTo>
                      <a:cubicBezTo>
                        <a:pt x="197" y="945"/>
                        <a:pt x="168" y="933"/>
                        <a:pt x="142" y="909"/>
                      </a:cubicBezTo>
                      <a:cubicBezTo>
                        <a:pt x="92" y="864"/>
                        <a:pt x="95" y="804"/>
                        <a:pt x="99" y="741"/>
                      </a:cubicBezTo>
                      <a:cubicBezTo>
                        <a:pt x="101" y="692"/>
                        <a:pt x="104" y="637"/>
                        <a:pt x="85" y="578"/>
                      </a:cubicBezTo>
                      <a:cubicBezTo>
                        <a:pt x="79" y="561"/>
                        <a:pt x="71" y="544"/>
                        <a:pt x="63" y="527"/>
                      </a:cubicBezTo>
                      <a:cubicBezTo>
                        <a:pt x="36" y="471"/>
                        <a:pt x="6" y="408"/>
                        <a:pt x="31" y="302"/>
                      </a:cubicBezTo>
                      <a:lnTo>
                        <a:pt x="45" y="305"/>
                      </a:lnTo>
                      <a:cubicBezTo>
                        <a:pt x="21" y="407"/>
                        <a:pt x="50" y="467"/>
                        <a:pt x="75" y="521"/>
                      </a:cubicBezTo>
                      <a:cubicBezTo>
                        <a:pt x="84" y="539"/>
                        <a:pt x="92" y="556"/>
                        <a:pt x="98" y="573"/>
                      </a:cubicBezTo>
                      <a:cubicBezTo>
                        <a:pt x="118" y="635"/>
                        <a:pt x="115" y="692"/>
                        <a:pt x="113" y="742"/>
                      </a:cubicBezTo>
                      <a:cubicBezTo>
                        <a:pt x="109" y="807"/>
                        <a:pt x="106" y="858"/>
                        <a:pt x="152" y="899"/>
                      </a:cubicBezTo>
                      <a:cubicBezTo>
                        <a:pt x="213" y="954"/>
                        <a:pt x="280" y="933"/>
                        <a:pt x="362" y="885"/>
                      </a:cubicBezTo>
                      <a:cubicBezTo>
                        <a:pt x="485" y="813"/>
                        <a:pt x="590" y="819"/>
                        <a:pt x="692" y="826"/>
                      </a:cubicBezTo>
                      <a:cubicBezTo>
                        <a:pt x="782" y="831"/>
                        <a:pt x="867" y="836"/>
                        <a:pt x="964" y="793"/>
                      </a:cubicBezTo>
                      <a:lnTo>
                        <a:pt x="968" y="806"/>
                      </a:lnTo>
                      <a:cubicBezTo>
                        <a:pt x="868" y="850"/>
                        <a:pt x="778" y="845"/>
                        <a:pt x="691" y="840"/>
                      </a:cubicBezTo>
                      <a:moveTo>
                        <a:pt x="23" y="292"/>
                      </a:moveTo>
                      <a:cubicBezTo>
                        <a:pt x="18" y="291"/>
                        <a:pt x="16" y="286"/>
                        <a:pt x="17" y="281"/>
                      </a:cubicBezTo>
                      <a:lnTo>
                        <a:pt x="27" y="239"/>
                      </a:lnTo>
                      <a:cubicBezTo>
                        <a:pt x="29" y="240"/>
                        <a:pt x="30" y="241"/>
                        <a:pt x="32" y="242"/>
                      </a:cubicBezTo>
                      <a:cubicBezTo>
                        <a:pt x="33" y="243"/>
                        <a:pt x="35" y="243"/>
                        <a:pt x="36" y="244"/>
                      </a:cubicBezTo>
                      <a:lnTo>
                        <a:pt x="36" y="244"/>
                      </a:lnTo>
                      <a:cubicBezTo>
                        <a:pt x="38" y="245"/>
                        <a:pt x="39" y="245"/>
                        <a:pt x="41" y="246"/>
                      </a:cubicBezTo>
                      <a:cubicBezTo>
                        <a:pt x="42" y="246"/>
                        <a:pt x="44" y="247"/>
                        <a:pt x="46" y="247"/>
                      </a:cubicBezTo>
                      <a:lnTo>
                        <a:pt x="54" y="249"/>
                      </a:lnTo>
                      <a:cubicBezTo>
                        <a:pt x="59" y="250"/>
                        <a:pt x="63" y="251"/>
                        <a:pt x="68" y="251"/>
                      </a:cubicBezTo>
                      <a:cubicBezTo>
                        <a:pt x="70" y="251"/>
                        <a:pt x="72" y="251"/>
                        <a:pt x="74" y="250"/>
                      </a:cubicBezTo>
                      <a:lnTo>
                        <a:pt x="64" y="293"/>
                      </a:lnTo>
                      <a:cubicBezTo>
                        <a:pt x="63" y="297"/>
                        <a:pt x="59" y="300"/>
                        <a:pt x="54" y="299"/>
                      </a:cubicBezTo>
                      <a:lnTo>
                        <a:pt x="53" y="299"/>
                      </a:lnTo>
                      <a:lnTo>
                        <a:pt x="47" y="297"/>
                      </a:lnTo>
                      <a:lnTo>
                        <a:pt x="33" y="294"/>
                      </a:lnTo>
                      <a:lnTo>
                        <a:pt x="26" y="292"/>
                      </a:lnTo>
                      <a:lnTo>
                        <a:pt x="23" y="292"/>
                      </a:lnTo>
                      <a:moveTo>
                        <a:pt x="17" y="218"/>
                      </a:moveTo>
                      <a:cubicBezTo>
                        <a:pt x="10" y="209"/>
                        <a:pt x="7" y="198"/>
                        <a:pt x="7" y="188"/>
                      </a:cubicBezTo>
                      <a:lnTo>
                        <a:pt x="33" y="194"/>
                      </a:lnTo>
                      <a:cubicBezTo>
                        <a:pt x="35" y="194"/>
                        <a:pt x="36" y="194"/>
                        <a:pt x="38" y="194"/>
                      </a:cubicBezTo>
                      <a:cubicBezTo>
                        <a:pt x="41" y="194"/>
                        <a:pt x="44" y="193"/>
                        <a:pt x="46" y="192"/>
                      </a:cubicBezTo>
                      <a:cubicBezTo>
                        <a:pt x="50" y="189"/>
                        <a:pt x="53" y="186"/>
                        <a:pt x="54" y="181"/>
                      </a:cubicBezTo>
                      <a:cubicBezTo>
                        <a:pt x="55" y="177"/>
                        <a:pt x="55" y="172"/>
                        <a:pt x="52" y="168"/>
                      </a:cubicBezTo>
                      <a:cubicBezTo>
                        <a:pt x="50" y="164"/>
                        <a:pt x="46" y="162"/>
                        <a:pt x="42" y="160"/>
                      </a:cubicBezTo>
                      <a:lnTo>
                        <a:pt x="15" y="154"/>
                      </a:lnTo>
                      <a:lnTo>
                        <a:pt x="19" y="137"/>
                      </a:lnTo>
                      <a:lnTo>
                        <a:pt x="46" y="144"/>
                      </a:lnTo>
                      <a:cubicBezTo>
                        <a:pt x="47" y="144"/>
                        <a:pt x="48" y="144"/>
                        <a:pt x="50" y="144"/>
                      </a:cubicBezTo>
                      <a:cubicBezTo>
                        <a:pt x="53" y="144"/>
                        <a:pt x="56" y="143"/>
                        <a:pt x="59" y="142"/>
                      </a:cubicBezTo>
                      <a:cubicBezTo>
                        <a:pt x="63" y="139"/>
                        <a:pt x="65" y="135"/>
                        <a:pt x="66" y="131"/>
                      </a:cubicBezTo>
                      <a:cubicBezTo>
                        <a:pt x="67" y="127"/>
                        <a:pt x="67" y="122"/>
                        <a:pt x="64" y="118"/>
                      </a:cubicBezTo>
                      <a:cubicBezTo>
                        <a:pt x="62" y="114"/>
                        <a:pt x="58" y="111"/>
                        <a:pt x="54" y="110"/>
                      </a:cubicBezTo>
                      <a:lnTo>
                        <a:pt x="27" y="104"/>
                      </a:lnTo>
                      <a:lnTo>
                        <a:pt x="28" y="99"/>
                      </a:lnTo>
                      <a:cubicBezTo>
                        <a:pt x="29" y="96"/>
                        <a:pt x="31" y="93"/>
                        <a:pt x="33" y="91"/>
                      </a:cubicBezTo>
                      <a:cubicBezTo>
                        <a:pt x="36" y="89"/>
                        <a:pt x="39" y="88"/>
                        <a:pt x="42" y="88"/>
                      </a:cubicBezTo>
                      <a:lnTo>
                        <a:pt x="42" y="88"/>
                      </a:lnTo>
                      <a:cubicBezTo>
                        <a:pt x="43" y="88"/>
                        <a:pt x="44" y="88"/>
                        <a:pt x="46" y="89"/>
                      </a:cubicBezTo>
                      <a:lnTo>
                        <a:pt x="127" y="108"/>
                      </a:lnTo>
                      <a:cubicBezTo>
                        <a:pt x="128" y="109"/>
                        <a:pt x="129" y="109"/>
                        <a:pt x="130" y="110"/>
                      </a:cubicBezTo>
                      <a:cubicBezTo>
                        <a:pt x="133" y="111"/>
                        <a:pt x="135" y="113"/>
                        <a:pt x="136" y="116"/>
                      </a:cubicBezTo>
                      <a:cubicBezTo>
                        <a:pt x="137" y="118"/>
                        <a:pt x="138" y="120"/>
                        <a:pt x="138" y="123"/>
                      </a:cubicBezTo>
                      <a:cubicBezTo>
                        <a:pt x="138" y="124"/>
                        <a:pt x="138" y="125"/>
                        <a:pt x="138" y="126"/>
                      </a:cubicBezTo>
                      <a:lnTo>
                        <a:pt x="137" y="130"/>
                      </a:lnTo>
                      <a:lnTo>
                        <a:pt x="110" y="124"/>
                      </a:lnTo>
                      <a:cubicBezTo>
                        <a:pt x="100" y="122"/>
                        <a:pt x="91" y="127"/>
                        <a:pt x="89" y="136"/>
                      </a:cubicBezTo>
                      <a:cubicBezTo>
                        <a:pt x="88" y="141"/>
                        <a:pt x="88" y="145"/>
                        <a:pt x="91" y="149"/>
                      </a:cubicBezTo>
                      <a:cubicBezTo>
                        <a:pt x="93" y="153"/>
                        <a:pt x="97" y="156"/>
                        <a:pt x="101" y="157"/>
                      </a:cubicBezTo>
                      <a:lnTo>
                        <a:pt x="128" y="164"/>
                      </a:lnTo>
                      <a:lnTo>
                        <a:pt x="124" y="181"/>
                      </a:lnTo>
                      <a:lnTo>
                        <a:pt x="97" y="174"/>
                      </a:lnTo>
                      <a:cubicBezTo>
                        <a:pt x="93" y="173"/>
                        <a:pt x="88" y="174"/>
                        <a:pt x="84" y="176"/>
                      </a:cubicBezTo>
                      <a:cubicBezTo>
                        <a:pt x="80" y="178"/>
                        <a:pt x="78" y="182"/>
                        <a:pt x="77" y="187"/>
                      </a:cubicBezTo>
                      <a:cubicBezTo>
                        <a:pt x="76" y="191"/>
                        <a:pt x="76" y="196"/>
                        <a:pt x="79" y="200"/>
                      </a:cubicBezTo>
                      <a:cubicBezTo>
                        <a:pt x="81" y="204"/>
                        <a:pt x="85" y="206"/>
                        <a:pt x="89" y="207"/>
                      </a:cubicBezTo>
                      <a:lnTo>
                        <a:pt x="115" y="214"/>
                      </a:lnTo>
                      <a:cubicBezTo>
                        <a:pt x="108" y="228"/>
                        <a:pt x="95" y="239"/>
                        <a:pt x="78" y="242"/>
                      </a:cubicBezTo>
                      <a:cubicBezTo>
                        <a:pt x="71" y="244"/>
                        <a:pt x="63" y="244"/>
                        <a:pt x="56" y="242"/>
                      </a:cubicBezTo>
                      <a:lnTo>
                        <a:pt x="47" y="240"/>
                      </a:lnTo>
                      <a:cubicBezTo>
                        <a:pt x="40" y="238"/>
                        <a:pt x="33" y="234"/>
                        <a:pt x="27" y="230"/>
                      </a:cubicBezTo>
                      <a:cubicBezTo>
                        <a:pt x="23" y="226"/>
                        <a:pt x="19" y="223"/>
                        <a:pt x="17" y="218"/>
                      </a:cubicBezTo>
                      <a:moveTo>
                        <a:pt x="9" y="177"/>
                      </a:moveTo>
                      <a:lnTo>
                        <a:pt x="9" y="176"/>
                      </a:lnTo>
                      <a:lnTo>
                        <a:pt x="13" y="161"/>
                      </a:lnTo>
                      <a:lnTo>
                        <a:pt x="40" y="168"/>
                      </a:lnTo>
                      <a:cubicBezTo>
                        <a:pt x="42" y="168"/>
                        <a:pt x="44" y="170"/>
                        <a:pt x="46" y="172"/>
                      </a:cubicBezTo>
                      <a:cubicBezTo>
                        <a:pt x="47" y="174"/>
                        <a:pt x="47" y="175"/>
                        <a:pt x="47" y="177"/>
                      </a:cubicBezTo>
                      <a:cubicBezTo>
                        <a:pt x="47" y="178"/>
                        <a:pt x="47" y="179"/>
                        <a:pt x="47" y="179"/>
                      </a:cubicBezTo>
                      <a:cubicBezTo>
                        <a:pt x="46" y="182"/>
                        <a:pt x="45" y="184"/>
                        <a:pt x="42" y="185"/>
                      </a:cubicBezTo>
                      <a:cubicBezTo>
                        <a:pt x="40" y="187"/>
                        <a:pt x="38" y="187"/>
                        <a:pt x="35" y="186"/>
                      </a:cubicBezTo>
                      <a:lnTo>
                        <a:pt x="8" y="180"/>
                      </a:lnTo>
                      <a:cubicBezTo>
                        <a:pt x="9" y="179"/>
                        <a:pt x="9" y="178"/>
                        <a:pt x="9" y="177"/>
                      </a:cubicBezTo>
                      <a:moveTo>
                        <a:pt x="25" y="111"/>
                      </a:moveTo>
                      <a:lnTo>
                        <a:pt x="52" y="118"/>
                      </a:lnTo>
                      <a:cubicBezTo>
                        <a:pt x="54" y="118"/>
                        <a:pt x="57" y="120"/>
                        <a:pt x="58" y="122"/>
                      </a:cubicBezTo>
                      <a:cubicBezTo>
                        <a:pt x="59" y="124"/>
                        <a:pt x="60" y="127"/>
                        <a:pt x="59" y="129"/>
                      </a:cubicBezTo>
                      <a:cubicBezTo>
                        <a:pt x="58" y="132"/>
                        <a:pt x="57" y="134"/>
                        <a:pt x="55" y="135"/>
                      </a:cubicBezTo>
                      <a:cubicBezTo>
                        <a:pt x="53" y="136"/>
                        <a:pt x="50" y="137"/>
                        <a:pt x="47" y="136"/>
                      </a:cubicBezTo>
                      <a:lnTo>
                        <a:pt x="20" y="130"/>
                      </a:lnTo>
                      <a:lnTo>
                        <a:pt x="25" y="111"/>
                      </a:lnTo>
                      <a:moveTo>
                        <a:pt x="61" y="12"/>
                      </a:moveTo>
                      <a:cubicBezTo>
                        <a:pt x="61" y="9"/>
                        <a:pt x="64" y="7"/>
                        <a:pt x="67" y="8"/>
                      </a:cubicBezTo>
                      <a:lnTo>
                        <a:pt x="145" y="27"/>
                      </a:lnTo>
                      <a:cubicBezTo>
                        <a:pt x="147" y="28"/>
                        <a:pt x="149" y="30"/>
                        <a:pt x="149" y="32"/>
                      </a:cubicBezTo>
                      <a:lnTo>
                        <a:pt x="149" y="33"/>
                      </a:lnTo>
                      <a:lnTo>
                        <a:pt x="132" y="102"/>
                      </a:lnTo>
                      <a:cubicBezTo>
                        <a:pt x="131" y="102"/>
                        <a:pt x="130" y="101"/>
                        <a:pt x="129" y="101"/>
                      </a:cubicBezTo>
                      <a:lnTo>
                        <a:pt x="47" y="81"/>
                      </a:lnTo>
                      <a:cubicBezTo>
                        <a:pt x="46" y="81"/>
                        <a:pt x="45" y="81"/>
                        <a:pt x="44" y="81"/>
                      </a:cubicBezTo>
                      <a:lnTo>
                        <a:pt x="61" y="12"/>
                      </a:lnTo>
                      <a:moveTo>
                        <a:pt x="130" y="156"/>
                      </a:moveTo>
                      <a:lnTo>
                        <a:pt x="103" y="150"/>
                      </a:lnTo>
                      <a:cubicBezTo>
                        <a:pt x="101" y="149"/>
                        <a:pt x="99" y="148"/>
                        <a:pt x="97" y="146"/>
                      </a:cubicBezTo>
                      <a:cubicBezTo>
                        <a:pt x="96" y="143"/>
                        <a:pt x="96" y="141"/>
                        <a:pt x="96" y="138"/>
                      </a:cubicBezTo>
                      <a:cubicBezTo>
                        <a:pt x="97" y="134"/>
                        <a:pt x="101" y="131"/>
                        <a:pt x="105" y="131"/>
                      </a:cubicBezTo>
                      <a:cubicBezTo>
                        <a:pt x="106" y="131"/>
                        <a:pt x="107" y="131"/>
                        <a:pt x="108" y="131"/>
                      </a:cubicBezTo>
                      <a:lnTo>
                        <a:pt x="135" y="138"/>
                      </a:lnTo>
                      <a:lnTo>
                        <a:pt x="130" y="156"/>
                      </a:lnTo>
                      <a:moveTo>
                        <a:pt x="119" y="203"/>
                      </a:moveTo>
                      <a:cubicBezTo>
                        <a:pt x="119" y="204"/>
                        <a:pt x="118" y="205"/>
                        <a:pt x="118" y="206"/>
                      </a:cubicBezTo>
                      <a:lnTo>
                        <a:pt x="118" y="207"/>
                      </a:lnTo>
                      <a:lnTo>
                        <a:pt x="91" y="200"/>
                      </a:lnTo>
                      <a:cubicBezTo>
                        <a:pt x="89" y="199"/>
                        <a:pt x="86" y="198"/>
                        <a:pt x="85" y="196"/>
                      </a:cubicBezTo>
                      <a:cubicBezTo>
                        <a:pt x="84" y="194"/>
                        <a:pt x="83" y="191"/>
                        <a:pt x="84" y="188"/>
                      </a:cubicBezTo>
                      <a:cubicBezTo>
                        <a:pt x="85" y="186"/>
                        <a:pt x="86" y="184"/>
                        <a:pt x="88" y="182"/>
                      </a:cubicBezTo>
                      <a:cubicBezTo>
                        <a:pt x="90" y="182"/>
                        <a:pt x="92" y="181"/>
                        <a:pt x="93" y="181"/>
                      </a:cubicBezTo>
                      <a:cubicBezTo>
                        <a:pt x="94" y="181"/>
                        <a:pt x="95" y="181"/>
                        <a:pt x="96" y="181"/>
                      </a:cubicBezTo>
                      <a:lnTo>
                        <a:pt x="123" y="188"/>
                      </a:lnTo>
                      <a:lnTo>
                        <a:pt x="119" y="203"/>
                      </a:lnTo>
                      <a:moveTo>
                        <a:pt x="1061" y="710"/>
                      </a:moveTo>
                      <a:cubicBezTo>
                        <a:pt x="1062" y="710"/>
                        <a:pt x="1063" y="710"/>
                        <a:pt x="1063" y="710"/>
                      </a:cubicBezTo>
                      <a:lnTo>
                        <a:pt x="1079" y="706"/>
                      </a:lnTo>
                      <a:lnTo>
                        <a:pt x="1085" y="733"/>
                      </a:lnTo>
                      <a:cubicBezTo>
                        <a:pt x="1086" y="735"/>
                        <a:pt x="1086" y="738"/>
                        <a:pt x="1084" y="740"/>
                      </a:cubicBezTo>
                      <a:cubicBezTo>
                        <a:pt x="1083" y="742"/>
                        <a:pt x="1081" y="744"/>
                        <a:pt x="1079" y="745"/>
                      </a:cubicBezTo>
                      <a:cubicBezTo>
                        <a:pt x="1076" y="745"/>
                        <a:pt x="1073" y="745"/>
                        <a:pt x="1071" y="744"/>
                      </a:cubicBezTo>
                      <a:cubicBezTo>
                        <a:pt x="1069" y="742"/>
                        <a:pt x="1068" y="740"/>
                        <a:pt x="1067" y="738"/>
                      </a:cubicBezTo>
                      <a:lnTo>
                        <a:pt x="1060" y="711"/>
                      </a:lnTo>
                      <a:cubicBezTo>
                        <a:pt x="1060" y="711"/>
                        <a:pt x="1061" y="711"/>
                        <a:pt x="1061" y="710"/>
                      </a:cubicBezTo>
                      <a:moveTo>
                        <a:pt x="1129" y="693"/>
                      </a:moveTo>
                      <a:lnTo>
                        <a:pt x="1130" y="697"/>
                      </a:lnTo>
                      <a:lnTo>
                        <a:pt x="1131" y="704"/>
                      </a:lnTo>
                      <a:lnTo>
                        <a:pt x="1136" y="720"/>
                      </a:lnTo>
                      <a:cubicBezTo>
                        <a:pt x="1136" y="723"/>
                        <a:pt x="1136" y="725"/>
                        <a:pt x="1134" y="728"/>
                      </a:cubicBezTo>
                      <a:cubicBezTo>
                        <a:pt x="1133" y="730"/>
                        <a:pt x="1131" y="731"/>
                        <a:pt x="1129" y="732"/>
                      </a:cubicBezTo>
                      <a:cubicBezTo>
                        <a:pt x="1126" y="733"/>
                        <a:pt x="1124" y="732"/>
                        <a:pt x="1121" y="731"/>
                      </a:cubicBezTo>
                      <a:lnTo>
                        <a:pt x="1120" y="730"/>
                      </a:lnTo>
                      <a:cubicBezTo>
                        <a:pt x="1118" y="729"/>
                        <a:pt x="1117" y="727"/>
                        <a:pt x="1117" y="725"/>
                      </a:cubicBezTo>
                      <a:lnTo>
                        <a:pt x="1111" y="701"/>
                      </a:lnTo>
                      <a:lnTo>
                        <a:pt x="1110" y="698"/>
                      </a:lnTo>
                      <a:lnTo>
                        <a:pt x="1129" y="693"/>
                      </a:lnTo>
                      <a:moveTo>
                        <a:pt x="1266" y="759"/>
                      </a:moveTo>
                      <a:lnTo>
                        <a:pt x="1247" y="680"/>
                      </a:lnTo>
                      <a:cubicBezTo>
                        <a:pt x="1246" y="677"/>
                        <a:pt x="1244" y="674"/>
                        <a:pt x="1241" y="673"/>
                      </a:cubicBezTo>
                      <a:cubicBezTo>
                        <a:pt x="1238" y="671"/>
                        <a:pt x="1235" y="671"/>
                        <a:pt x="1231" y="671"/>
                      </a:cubicBezTo>
                      <a:lnTo>
                        <a:pt x="1160" y="689"/>
                      </a:lnTo>
                      <a:cubicBezTo>
                        <a:pt x="1159" y="688"/>
                        <a:pt x="1157" y="687"/>
                        <a:pt x="1155" y="686"/>
                      </a:cubicBezTo>
                      <a:cubicBezTo>
                        <a:pt x="1150" y="683"/>
                        <a:pt x="1144" y="682"/>
                        <a:pt x="1138" y="683"/>
                      </a:cubicBezTo>
                      <a:lnTo>
                        <a:pt x="1131" y="685"/>
                      </a:lnTo>
                      <a:lnTo>
                        <a:pt x="1131" y="685"/>
                      </a:lnTo>
                      <a:lnTo>
                        <a:pt x="1105" y="692"/>
                      </a:lnTo>
                      <a:cubicBezTo>
                        <a:pt x="1104" y="692"/>
                        <a:pt x="1104" y="692"/>
                        <a:pt x="1104" y="692"/>
                      </a:cubicBezTo>
                      <a:lnTo>
                        <a:pt x="1081" y="698"/>
                      </a:lnTo>
                      <a:lnTo>
                        <a:pt x="1081" y="698"/>
                      </a:lnTo>
                      <a:lnTo>
                        <a:pt x="1062" y="702"/>
                      </a:lnTo>
                      <a:cubicBezTo>
                        <a:pt x="1060" y="703"/>
                        <a:pt x="1059" y="703"/>
                        <a:pt x="1058" y="703"/>
                      </a:cubicBezTo>
                      <a:lnTo>
                        <a:pt x="1058" y="703"/>
                      </a:lnTo>
                      <a:cubicBezTo>
                        <a:pt x="1057" y="704"/>
                        <a:pt x="1057" y="704"/>
                        <a:pt x="1056" y="704"/>
                      </a:cubicBezTo>
                      <a:cubicBezTo>
                        <a:pt x="1055" y="704"/>
                        <a:pt x="1055" y="705"/>
                        <a:pt x="1054" y="705"/>
                      </a:cubicBezTo>
                      <a:cubicBezTo>
                        <a:pt x="1041" y="710"/>
                        <a:pt x="1030" y="720"/>
                        <a:pt x="1023" y="732"/>
                      </a:cubicBezTo>
                      <a:cubicBezTo>
                        <a:pt x="1021" y="737"/>
                        <a:pt x="1019" y="742"/>
                        <a:pt x="1018" y="747"/>
                      </a:cubicBezTo>
                      <a:lnTo>
                        <a:pt x="973" y="758"/>
                      </a:lnTo>
                      <a:cubicBezTo>
                        <a:pt x="968" y="759"/>
                        <a:pt x="965" y="762"/>
                        <a:pt x="963" y="765"/>
                      </a:cubicBezTo>
                      <a:cubicBezTo>
                        <a:pt x="960" y="769"/>
                        <a:pt x="960" y="774"/>
                        <a:pt x="961" y="778"/>
                      </a:cubicBezTo>
                      <a:lnTo>
                        <a:pt x="963" y="785"/>
                      </a:lnTo>
                      <a:cubicBezTo>
                        <a:pt x="867" y="829"/>
                        <a:pt x="782" y="824"/>
                        <a:pt x="692" y="818"/>
                      </a:cubicBezTo>
                      <a:cubicBezTo>
                        <a:pt x="589" y="812"/>
                        <a:pt x="483" y="805"/>
                        <a:pt x="358" y="878"/>
                      </a:cubicBezTo>
                      <a:cubicBezTo>
                        <a:pt x="279" y="925"/>
                        <a:pt x="214" y="945"/>
                        <a:pt x="157" y="893"/>
                      </a:cubicBezTo>
                      <a:cubicBezTo>
                        <a:pt x="114" y="855"/>
                        <a:pt x="117" y="805"/>
                        <a:pt x="120" y="742"/>
                      </a:cubicBezTo>
                      <a:cubicBezTo>
                        <a:pt x="123" y="692"/>
                        <a:pt x="126" y="634"/>
                        <a:pt x="105" y="571"/>
                      </a:cubicBezTo>
                      <a:cubicBezTo>
                        <a:pt x="99" y="553"/>
                        <a:pt x="91" y="536"/>
                        <a:pt x="82" y="518"/>
                      </a:cubicBezTo>
                      <a:cubicBezTo>
                        <a:pt x="57" y="465"/>
                        <a:pt x="29" y="406"/>
                        <a:pt x="52" y="307"/>
                      </a:cubicBezTo>
                      <a:cubicBezTo>
                        <a:pt x="53" y="307"/>
                        <a:pt x="54" y="307"/>
                        <a:pt x="55" y="307"/>
                      </a:cubicBezTo>
                      <a:cubicBezTo>
                        <a:pt x="63" y="307"/>
                        <a:pt x="70" y="302"/>
                        <a:pt x="71" y="294"/>
                      </a:cubicBezTo>
                      <a:lnTo>
                        <a:pt x="82" y="249"/>
                      </a:lnTo>
                      <a:cubicBezTo>
                        <a:pt x="101" y="244"/>
                        <a:pt x="117" y="231"/>
                        <a:pt x="124" y="212"/>
                      </a:cubicBezTo>
                      <a:cubicBezTo>
                        <a:pt x="125" y="211"/>
                        <a:pt x="125" y="210"/>
                        <a:pt x="125" y="209"/>
                      </a:cubicBezTo>
                      <a:lnTo>
                        <a:pt x="125" y="209"/>
                      </a:lnTo>
                      <a:cubicBezTo>
                        <a:pt x="126" y="207"/>
                        <a:pt x="126" y="206"/>
                        <a:pt x="126" y="205"/>
                      </a:cubicBezTo>
                      <a:lnTo>
                        <a:pt x="131" y="186"/>
                      </a:lnTo>
                      <a:lnTo>
                        <a:pt x="131" y="186"/>
                      </a:lnTo>
                      <a:lnTo>
                        <a:pt x="137" y="162"/>
                      </a:lnTo>
                      <a:lnTo>
                        <a:pt x="137" y="162"/>
                      </a:lnTo>
                      <a:lnTo>
                        <a:pt x="143" y="136"/>
                      </a:lnTo>
                      <a:lnTo>
                        <a:pt x="143" y="136"/>
                      </a:lnTo>
                      <a:lnTo>
                        <a:pt x="145" y="128"/>
                      </a:lnTo>
                      <a:cubicBezTo>
                        <a:pt x="147" y="120"/>
                        <a:pt x="144" y="112"/>
                        <a:pt x="139" y="107"/>
                      </a:cubicBezTo>
                      <a:lnTo>
                        <a:pt x="156" y="35"/>
                      </a:lnTo>
                      <a:cubicBezTo>
                        <a:pt x="158" y="28"/>
                        <a:pt x="154" y="21"/>
                        <a:pt x="147" y="20"/>
                      </a:cubicBezTo>
                      <a:lnTo>
                        <a:pt x="68" y="1"/>
                      </a:lnTo>
                      <a:cubicBezTo>
                        <a:pt x="62" y="-1"/>
                        <a:pt x="55" y="3"/>
                        <a:pt x="53" y="10"/>
                      </a:cubicBezTo>
                      <a:lnTo>
                        <a:pt x="36" y="81"/>
                      </a:lnTo>
                      <a:cubicBezTo>
                        <a:pt x="28" y="84"/>
                        <a:pt x="22" y="90"/>
                        <a:pt x="20" y="98"/>
                      </a:cubicBezTo>
                      <a:lnTo>
                        <a:pt x="19" y="105"/>
                      </a:lnTo>
                      <a:lnTo>
                        <a:pt x="19" y="105"/>
                      </a:lnTo>
                      <a:cubicBezTo>
                        <a:pt x="18" y="105"/>
                        <a:pt x="18" y="105"/>
                        <a:pt x="18" y="106"/>
                      </a:cubicBezTo>
                      <a:lnTo>
                        <a:pt x="12" y="131"/>
                      </a:lnTo>
                      <a:lnTo>
                        <a:pt x="12" y="132"/>
                      </a:lnTo>
                      <a:lnTo>
                        <a:pt x="6" y="155"/>
                      </a:lnTo>
                      <a:cubicBezTo>
                        <a:pt x="6" y="156"/>
                        <a:pt x="6" y="156"/>
                        <a:pt x="6" y="156"/>
                      </a:cubicBezTo>
                      <a:lnTo>
                        <a:pt x="2" y="175"/>
                      </a:lnTo>
                      <a:cubicBezTo>
                        <a:pt x="1" y="177"/>
                        <a:pt x="0" y="180"/>
                        <a:pt x="0" y="182"/>
                      </a:cubicBezTo>
                      <a:lnTo>
                        <a:pt x="0" y="183"/>
                      </a:lnTo>
                      <a:cubicBezTo>
                        <a:pt x="-1" y="197"/>
                        <a:pt x="2" y="211"/>
                        <a:pt x="10" y="222"/>
                      </a:cubicBezTo>
                      <a:cubicBezTo>
                        <a:pt x="13" y="227"/>
                        <a:pt x="17" y="231"/>
                        <a:pt x="20" y="234"/>
                      </a:cubicBezTo>
                      <a:lnTo>
                        <a:pt x="9" y="279"/>
                      </a:lnTo>
                      <a:cubicBezTo>
                        <a:pt x="7" y="288"/>
                        <a:pt x="13" y="297"/>
                        <a:pt x="21" y="299"/>
                      </a:cubicBezTo>
                      <a:lnTo>
                        <a:pt x="24" y="300"/>
                      </a:lnTo>
                      <a:cubicBezTo>
                        <a:pt x="-2" y="409"/>
                        <a:pt x="29" y="473"/>
                        <a:pt x="56" y="530"/>
                      </a:cubicBezTo>
                      <a:cubicBezTo>
                        <a:pt x="64" y="547"/>
                        <a:pt x="72" y="564"/>
                        <a:pt x="77" y="580"/>
                      </a:cubicBezTo>
                      <a:cubicBezTo>
                        <a:pt x="97" y="638"/>
                        <a:pt x="94" y="693"/>
                        <a:pt x="91" y="741"/>
                      </a:cubicBezTo>
                      <a:cubicBezTo>
                        <a:pt x="87" y="806"/>
                        <a:pt x="84" y="867"/>
                        <a:pt x="137" y="915"/>
                      </a:cubicBezTo>
                      <a:cubicBezTo>
                        <a:pt x="151" y="927"/>
                        <a:pt x="165" y="937"/>
                        <a:pt x="180" y="943"/>
                      </a:cubicBezTo>
                      <a:cubicBezTo>
                        <a:pt x="196" y="949"/>
                        <a:pt x="212" y="953"/>
                        <a:pt x="229" y="953"/>
                      </a:cubicBezTo>
                      <a:cubicBezTo>
                        <a:pt x="230" y="953"/>
                        <a:pt x="231" y="953"/>
                        <a:pt x="232" y="953"/>
                      </a:cubicBezTo>
                      <a:cubicBezTo>
                        <a:pt x="281" y="953"/>
                        <a:pt x="331" y="928"/>
                        <a:pt x="373" y="903"/>
                      </a:cubicBezTo>
                      <a:cubicBezTo>
                        <a:pt x="490" y="835"/>
                        <a:pt x="587" y="841"/>
                        <a:pt x="691" y="847"/>
                      </a:cubicBezTo>
                      <a:cubicBezTo>
                        <a:pt x="779" y="853"/>
                        <a:pt x="869" y="858"/>
                        <a:pt x="971" y="813"/>
                      </a:cubicBezTo>
                      <a:cubicBezTo>
                        <a:pt x="974" y="818"/>
                        <a:pt x="979" y="820"/>
                        <a:pt x="984" y="820"/>
                      </a:cubicBezTo>
                      <a:cubicBezTo>
                        <a:pt x="986" y="820"/>
                        <a:pt x="987" y="820"/>
                        <a:pt x="988" y="820"/>
                      </a:cubicBezTo>
                      <a:lnTo>
                        <a:pt x="1034" y="809"/>
                      </a:lnTo>
                      <a:cubicBezTo>
                        <a:pt x="1045" y="821"/>
                        <a:pt x="1061" y="829"/>
                        <a:pt x="1078" y="829"/>
                      </a:cubicBezTo>
                      <a:cubicBezTo>
                        <a:pt x="1080" y="829"/>
                        <a:pt x="1083" y="829"/>
                        <a:pt x="1085" y="828"/>
                      </a:cubicBezTo>
                      <a:lnTo>
                        <a:pt x="1085" y="828"/>
                      </a:lnTo>
                      <a:lnTo>
                        <a:pt x="1085" y="828"/>
                      </a:lnTo>
                      <a:cubicBezTo>
                        <a:pt x="1086" y="828"/>
                        <a:pt x="1088" y="828"/>
                        <a:pt x="1089" y="828"/>
                      </a:cubicBezTo>
                      <a:cubicBezTo>
                        <a:pt x="1090" y="828"/>
                        <a:pt x="1090" y="828"/>
                        <a:pt x="1091" y="827"/>
                      </a:cubicBezTo>
                      <a:cubicBezTo>
                        <a:pt x="1092" y="827"/>
                        <a:pt x="1092" y="827"/>
                        <a:pt x="1093" y="827"/>
                      </a:cubicBezTo>
                      <a:lnTo>
                        <a:pt x="1112" y="822"/>
                      </a:lnTo>
                      <a:lnTo>
                        <a:pt x="1112" y="822"/>
                      </a:lnTo>
                      <a:lnTo>
                        <a:pt x="1135" y="816"/>
                      </a:lnTo>
                      <a:cubicBezTo>
                        <a:pt x="1136" y="816"/>
                        <a:pt x="1136" y="816"/>
                        <a:pt x="1136" y="816"/>
                      </a:cubicBezTo>
                      <a:lnTo>
                        <a:pt x="1162" y="810"/>
                      </a:lnTo>
                      <a:lnTo>
                        <a:pt x="1162" y="810"/>
                      </a:lnTo>
                      <a:lnTo>
                        <a:pt x="1170" y="808"/>
                      </a:lnTo>
                      <a:cubicBezTo>
                        <a:pt x="1178" y="806"/>
                        <a:pt x="1184" y="799"/>
                        <a:pt x="1186" y="792"/>
                      </a:cubicBezTo>
                      <a:lnTo>
                        <a:pt x="1257" y="774"/>
                      </a:lnTo>
                      <a:cubicBezTo>
                        <a:pt x="1264" y="772"/>
                        <a:pt x="1268" y="766"/>
                        <a:pt x="1266" y="7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3" name="Google Shape;773;p38"/>
                <p:cNvSpPr/>
                <p:nvPr/>
              </p:nvSpPr>
              <p:spPr>
                <a:xfrm>
                  <a:off x="7418954" y="5326843"/>
                  <a:ext cx="53802" cy="59184"/>
                </a:xfrm>
                <a:custGeom>
                  <a:avLst/>
                  <a:gdLst/>
                  <a:ahLst/>
                  <a:cxnLst/>
                  <a:rect l="l" t="t" r="r" b="b"/>
                  <a:pathLst>
                    <a:path w="30" h="33" extrusionOk="0">
                      <a:moveTo>
                        <a:pt x="12" y="25"/>
                      </a:moveTo>
                      <a:lnTo>
                        <a:pt x="8" y="10"/>
                      </a:lnTo>
                      <a:lnTo>
                        <a:pt x="19" y="7"/>
                      </a:lnTo>
                      <a:lnTo>
                        <a:pt x="22" y="22"/>
                      </a:lnTo>
                      <a:lnTo>
                        <a:pt x="12" y="25"/>
                      </a:lnTo>
                      <a:moveTo>
                        <a:pt x="30" y="21"/>
                      </a:moveTo>
                      <a:lnTo>
                        <a:pt x="26" y="5"/>
                      </a:lnTo>
                      <a:cubicBezTo>
                        <a:pt x="25" y="3"/>
                        <a:pt x="24" y="2"/>
                        <a:pt x="23" y="1"/>
                      </a:cubicBezTo>
                      <a:cubicBezTo>
                        <a:pt x="21" y="0"/>
                        <a:pt x="19" y="-1"/>
                        <a:pt x="17" y="0"/>
                      </a:cubicBezTo>
                      <a:lnTo>
                        <a:pt x="6" y="3"/>
                      </a:lnTo>
                      <a:cubicBezTo>
                        <a:pt x="2" y="4"/>
                        <a:pt x="0" y="7"/>
                        <a:pt x="0" y="10"/>
                      </a:cubicBezTo>
                      <a:cubicBezTo>
                        <a:pt x="0" y="10"/>
                        <a:pt x="0" y="11"/>
                        <a:pt x="0" y="12"/>
                      </a:cubicBezTo>
                      <a:lnTo>
                        <a:pt x="4" y="27"/>
                      </a:lnTo>
                      <a:cubicBezTo>
                        <a:pt x="5" y="30"/>
                        <a:pt x="8" y="33"/>
                        <a:pt x="11" y="33"/>
                      </a:cubicBezTo>
                      <a:cubicBezTo>
                        <a:pt x="12" y="33"/>
                        <a:pt x="12" y="33"/>
                        <a:pt x="13" y="32"/>
                      </a:cubicBezTo>
                      <a:lnTo>
                        <a:pt x="24" y="30"/>
                      </a:lnTo>
                      <a:cubicBezTo>
                        <a:pt x="26" y="29"/>
                        <a:pt x="28" y="28"/>
                        <a:pt x="29" y="26"/>
                      </a:cubicBezTo>
                      <a:cubicBezTo>
                        <a:pt x="30" y="25"/>
                        <a:pt x="30" y="23"/>
                        <a:pt x="30"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4" name="Google Shape;774;p38"/>
                <p:cNvSpPr/>
                <p:nvPr/>
              </p:nvSpPr>
              <p:spPr>
                <a:xfrm>
                  <a:off x="7440475" y="5409342"/>
                  <a:ext cx="52009" cy="59184"/>
                </a:xfrm>
                <a:custGeom>
                  <a:avLst/>
                  <a:gdLst/>
                  <a:ahLst/>
                  <a:cxnLst/>
                  <a:rect l="l" t="t" r="r" b="b"/>
                  <a:pathLst>
                    <a:path w="29" h="33" extrusionOk="0">
                      <a:moveTo>
                        <a:pt x="11" y="25"/>
                      </a:moveTo>
                      <a:lnTo>
                        <a:pt x="7" y="10"/>
                      </a:lnTo>
                      <a:lnTo>
                        <a:pt x="18" y="8"/>
                      </a:lnTo>
                      <a:lnTo>
                        <a:pt x="22" y="23"/>
                      </a:lnTo>
                      <a:lnTo>
                        <a:pt x="11" y="25"/>
                      </a:lnTo>
                      <a:moveTo>
                        <a:pt x="29" y="21"/>
                      </a:moveTo>
                      <a:lnTo>
                        <a:pt x="25" y="6"/>
                      </a:lnTo>
                      <a:cubicBezTo>
                        <a:pt x="25" y="4"/>
                        <a:pt x="24" y="2"/>
                        <a:pt x="22" y="1"/>
                      </a:cubicBezTo>
                      <a:cubicBezTo>
                        <a:pt x="20" y="0"/>
                        <a:pt x="19" y="0"/>
                        <a:pt x="17" y="0"/>
                      </a:cubicBezTo>
                      <a:lnTo>
                        <a:pt x="5" y="3"/>
                      </a:lnTo>
                      <a:cubicBezTo>
                        <a:pt x="2" y="4"/>
                        <a:pt x="0" y="7"/>
                        <a:pt x="0" y="10"/>
                      </a:cubicBezTo>
                      <a:cubicBezTo>
                        <a:pt x="0" y="11"/>
                        <a:pt x="0" y="11"/>
                        <a:pt x="0" y="12"/>
                      </a:cubicBezTo>
                      <a:lnTo>
                        <a:pt x="4" y="28"/>
                      </a:lnTo>
                      <a:cubicBezTo>
                        <a:pt x="5" y="31"/>
                        <a:pt x="8" y="33"/>
                        <a:pt x="11" y="33"/>
                      </a:cubicBezTo>
                      <a:cubicBezTo>
                        <a:pt x="11" y="33"/>
                        <a:pt x="12" y="33"/>
                        <a:pt x="13" y="33"/>
                      </a:cubicBezTo>
                      <a:lnTo>
                        <a:pt x="24" y="30"/>
                      </a:lnTo>
                      <a:cubicBezTo>
                        <a:pt x="26" y="30"/>
                        <a:pt x="28" y="28"/>
                        <a:pt x="29" y="27"/>
                      </a:cubicBezTo>
                      <a:cubicBezTo>
                        <a:pt x="30" y="25"/>
                        <a:pt x="30" y="23"/>
                        <a:pt x="29"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5" name="Google Shape;775;p38"/>
                <p:cNvSpPr/>
                <p:nvPr/>
              </p:nvSpPr>
              <p:spPr>
                <a:xfrm>
                  <a:off x="5397779" y="4119853"/>
                  <a:ext cx="66356" cy="96846"/>
                </a:xfrm>
                <a:custGeom>
                  <a:avLst/>
                  <a:gdLst/>
                  <a:ahLst/>
                  <a:cxnLst/>
                  <a:rect l="l" t="t" r="r" b="b"/>
                  <a:pathLst>
                    <a:path w="37" h="54" extrusionOk="0">
                      <a:moveTo>
                        <a:pt x="28" y="20"/>
                      </a:moveTo>
                      <a:lnTo>
                        <a:pt x="16" y="17"/>
                      </a:lnTo>
                      <a:lnTo>
                        <a:pt x="19" y="8"/>
                      </a:lnTo>
                      <a:lnTo>
                        <a:pt x="30" y="11"/>
                      </a:lnTo>
                      <a:lnTo>
                        <a:pt x="28" y="20"/>
                      </a:lnTo>
                      <a:moveTo>
                        <a:pt x="23" y="46"/>
                      </a:moveTo>
                      <a:lnTo>
                        <a:pt x="8" y="42"/>
                      </a:lnTo>
                      <a:lnTo>
                        <a:pt x="14" y="24"/>
                      </a:lnTo>
                      <a:lnTo>
                        <a:pt x="27" y="28"/>
                      </a:lnTo>
                      <a:lnTo>
                        <a:pt x="23" y="46"/>
                      </a:lnTo>
                      <a:moveTo>
                        <a:pt x="32" y="3"/>
                      </a:moveTo>
                      <a:lnTo>
                        <a:pt x="20" y="0"/>
                      </a:lnTo>
                      <a:cubicBezTo>
                        <a:pt x="16" y="0"/>
                        <a:pt x="13" y="2"/>
                        <a:pt x="12" y="5"/>
                      </a:cubicBezTo>
                      <a:lnTo>
                        <a:pt x="7" y="19"/>
                      </a:lnTo>
                      <a:lnTo>
                        <a:pt x="7" y="19"/>
                      </a:lnTo>
                      <a:lnTo>
                        <a:pt x="1" y="41"/>
                      </a:lnTo>
                      <a:cubicBezTo>
                        <a:pt x="0" y="42"/>
                        <a:pt x="0" y="44"/>
                        <a:pt x="1" y="46"/>
                      </a:cubicBezTo>
                      <a:cubicBezTo>
                        <a:pt x="2" y="48"/>
                        <a:pt x="4" y="49"/>
                        <a:pt x="6" y="50"/>
                      </a:cubicBezTo>
                      <a:lnTo>
                        <a:pt x="22" y="53"/>
                      </a:lnTo>
                      <a:cubicBezTo>
                        <a:pt x="23" y="54"/>
                        <a:pt x="23" y="54"/>
                        <a:pt x="24" y="54"/>
                      </a:cubicBezTo>
                      <a:cubicBezTo>
                        <a:pt x="25" y="54"/>
                        <a:pt x="26" y="53"/>
                        <a:pt x="28" y="53"/>
                      </a:cubicBezTo>
                      <a:cubicBezTo>
                        <a:pt x="29" y="52"/>
                        <a:pt x="30" y="50"/>
                        <a:pt x="31" y="48"/>
                      </a:cubicBezTo>
                      <a:lnTo>
                        <a:pt x="35" y="25"/>
                      </a:lnTo>
                      <a:lnTo>
                        <a:pt x="35" y="25"/>
                      </a:lnTo>
                      <a:lnTo>
                        <a:pt x="37" y="11"/>
                      </a:lnTo>
                      <a:cubicBezTo>
                        <a:pt x="38" y="8"/>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6" name="Google Shape;776;p38"/>
                <p:cNvSpPr/>
                <p:nvPr/>
              </p:nvSpPr>
              <p:spPr>
                <a:xfrm>
                  <a:off x="5467722" y="4137787"/>
                  <a:ext cx="68150" cy="95053"/>
                </a:xfrm>
                <a:custGeom>
                  <a:avLst/>
                  <a:gdLst/>
                  <a:ahLst/>
                  <a:cxnLst/>
                  <a:rect l="l" t="t" r="r" b="b"/>
                  <a:pathLst>
                    <a:path w="38" h="53" extrusionOk="0">
                      <a:moveTo>
                        <a:pt x="28" y="20"/>
                      </a:moveTo>
                      <a:lnTo>
                        <a:pt x="16" y="17"/>
                      </a:lnTo>
                      <a:lnTo>
                        <a:pt x="19" y="8"/>
                      </a:lnTo>
                      <a:lnTo>
                        <a:pt x="30" y="10"/>
                      </a:lnTo>
                      <a:lnTo>
                        <a:pt x="28" y="20"/>
                      </a:lnTo>
                      <a:moveTo>
                        <a:pt x="24" y="45"/>
                      </a:moveTo>
                      <a:lnTo>
                        <a:pt x="8" y="42"/>
                      </a:lnTo>
                      <a:lnTo>
                        <a:pt x="14" y="24"/>
                      </a:lnTo>
                      <a:lnTo>
                        <a:pt x="27" y="27"/>
                      </a:lnTo>
                      <a:lnTo>
                        <a:pt x="24" y="45"/>
                      </a:lnTo>
                      <a:moveTo>
                        <a:pt x="32" y="3"/>
                      </a:moveTo>
                      <a:lnTo>
                        <a:pt x="20" y="0"/>
                      </a:lnTo>
                      <a:cubicBezTo>
                        <a:pt x="17" y="-1"/>
                        <a:pt x="13" y="1"/>
                        <a:pt x="12" y="5"/>
                      </a:cubicBezTo>
                      <a:lnTo>
                        <a:pt x="8" y="18"/>
                      </a:lnTo>
                      <a:lnTo>
                        <a:pt x="1" y="40"/>
                      </a:lnTo>
                      <a:cubicBezTo>
                        <a:pt x="0" y="42"/>
                        <a:pt x="1" y="44"/>
                        <a:pt x="2" y="46"/>
                      </a:cubicBezTo>
                      <a:cubicBezTo>
                        <a:pt x="3" y="47"/>
                        <a:pt x="4" y="49"/>
                        <a:pt x="6" y="49"/>
                      </a:cubicBezTo>
                      <a:lnTo>
                        <a:pt x="22" y="53"/>
                      </a:lnTo>
                      <a:cubicBezTo>
                        <a:pt x="23" y="53"/>
                        <a:pt x="23" y="53"/>
                        <a:pt x="24" y="53"/>
                      </a:cubicBezTo>
                      <a:cubicBezTo>
                        <a:pt x="25" y="53"/>
                        <a:pt x="27" y="53"/>
                        <a:pt x="28" y="52"/>
                      </a:cubicBezTo>
                      <a:cubicBezTo>
                        <a:pt x="29" y="51"/>
                        <a:pt x="31" y="49"/>
                        <a:pt x="31" y="47"/>
                      </a:cubicBezTo>
                      <a:lnTo>
                        <a:pt x="38" y="11"/>
                      </a:lnTo>
                      <a:cubicBezTo>
                        <a:pt x="38" y="7"/>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7" name="Google Shape;777;p38"/>
                <p:cNvSpPr/>
                <p:nvPr/>
              </p:nvSpPr>
              <p:spPr>
                <a:xfrm>
                  <a:off x="6106177" y="3827564"/>
                  <a:ext cx="157820" cy="434014"/>
                </a:xfrm>
                <a:custGeom>
                  <a:avLst/>
                  <a:gdLst/>
                  <a:ahLst/>
                  <a:cxnLst/>
                  <a:rect l="l" t="t" r="r" b="b"/>
                  <a:pathLst>
                    <a:path w="88" h="242" extrusionOk="0">
                      <a:moveTo>
                        <a:pt x="54" y="242"/>
                      </a:moveTo>
                      <a:cubicBezTo>
                        <a:pt x="53" y="242"/>
                        <a:pt x="49" y="242"/>
                        <a:pt x="49" y="237"/>
                      </a:cubicBezTo>
                      <a:cubicBezTo>
                        <a:pt x="46" y="220"/>
                        <a:pt x="41" y="166"/>
                        <a:pt x="39" y="149"/>
                      </a:cubicBezTo>
                      <a:cubicBezTo>
                        <a:pt x="39" y="146"/>
                        <a:pt x="38" y="146"/>
                        <a:pt x="36" y="145"/>
                      </a:cubicBezTo>
                      <a:cubicBezTo>
                        <a:pt x="29" y="143"/>
                        <a:pt x="22" y="141"/>
                        <a:pt x="16" y="140"/>
                      </a:cubicBezTo>
                      <a:lnTo>
                        <a:pt x="8" y="137"/>
                      </a:lnTo>
                      <a:cubicBezTo>
                        <a:pt x="0" y="135"/>
                        <a:pt x="-1" y="133"/>
                        <a:pt x="1" y="124"/>
                      </a:cubicBezTo>
                      <a:cubicBezTo>
                        <a:pt x="10" y="85"/>
                        <a:pt x="16" y="62"/>
                        <a:pt x="19" y="48"/>
                      </a:cubicBezTo>
                      <a:cubicBezTo>
                        <a:pt x="24" y="26"/>
                        <a:pt x="24" y="26"/>
                        <a:pt x="25" y="23"/>
                      </a:cubicBezTo>
                      <a:cubicBezTo>
                        <a:pt x="25" y="21"/>
                        <a:pt x="26" y="18"/>
                        <a:pt x="29" y="6"/>
                      </a:cubicBezTo>
                      <a:lnTo>
                        <a:pt x="29" y="6"/>
                      </a:lnTo>
                      <a:cubicBezTo>
                        <a:pt x="30" y="1"/>
                        <a:pt x="32" y="1"/>
                        <a:pt x="34" y="0"/>
                      </a:cubicBezTo>
                      <a:lnTo>
                        <a:pt x="34" y="0"/>
                      </a:lnTo>
                      <a:cubicBezTo>
                        <a:pt x="36" y="0"/>
                        <a:pt x="39" y="1"/>
                        <a:pt x="39" y="6"/>
                      </a:cubicBezTo>
                      <a:cubicBezTo>
                        <a:pt x="43" y="34"/>
                        <a:pt x="47" y="73"/>
                        <a:pt x="49" y="93"/>
                      </a:cubicBezTo>
                      <a:cubicBezTo>
                        <a:pt x="49" y="96"/>
                        <a:pt x="50" y="97"/>
                        <a:pt x="53" y="98"/>
                      </a:cubicBezTo>
                      <a:cubicBezTo>
                        <a:pt x="54" y="98"/>
                        <a:pt x="55" y="98"/>
                        <a:pt x="57" y="99"/>
                      </a:cubicBezTo>
                      <a:cubicBezTo>
                        <a:pt x="63" y="100"/>
                        <a:pt x="69" y="102"/>
                        <a:pt x="75" y="104"/>
                      </a:cubicBezTo>
                      <a:lnTo>
                        <a:pt x="80" y="105"/>
                      </a:lnTo>
                      <a:cubicBezTo>
                        <a:pt x="88" y="108"/>
                        <a:pt x="89" y="110"/>
                        <a:pt x="87" y="117"/>
                      </a:cubicBezTo>
                      <a:cubicBezTo>
                        <a:pt x="81" y="143"/>
                        <a:pt x="79" y="154"/>
                        <a:pt x="73" y="176"/>
                      </a:cubicBezTo>
                      <a:cubicBezTo>
                        <a:pt x="70" y="189"/>
                        <a:pt x="66" y="207"/>
                        <a:pt x="60" y="234"/>
                      </a:cubicBezTo>
                      <a:cubicBezTo>
                        <a:pt x="59" y="235"/>
                        <a:pt x="59" y="236"/>
                        <a:pt x="59" y="237"/>
                      </a:cubicBezTo>
                      <a:lnTo>
                        <a:pt x="59" y="238"/>
                      </a:lnTo>
                      <a:cubicBezTo>
                        <a:pt x="59" y="239"/>
                        <a:pt x="58" y="240"/>
                        <a:pt x="57" y="241"/>
                      </a:cubicBezTo>
                      <a:cubicBezTo>
                        <a:pt x="56" y="242"/>
                        <a:pt x="55" y="242"/>
                        <a:pt x="54" y="242"/>
                      </a:cubicBezTo>
                      <a:close/>
                    </a:path>
                  </a:pathLst>
                </a:custGeom>
                <a:solidFill>
                  <a:schemeClr val="accen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38"/>
                <p:cNvSpPr/>
                <p:nvPr/>
              </p:nvSpPr>
              <p:spPr>
                <a:xfrm>
                  <a:off x="6127698" y="4010496"/>
                  <a:ext cx="129126" cy="243909"/>
                </a:xfrm>
                <a:custGeom>
                  <a:avLst/>
                  <a:gdLst/>
                  <a:ahLst/>
                  <a:cxnLst/>
                  <a:rect l="l" t="t" r="r" b="b"/>
                  <a:pathLst>
                    <a:path w="72" h="136" extrusionOk="0">
                      <a:moveTo>
                        <a:pt x="71" y="14"/>
                      </a:moveTo>
                      <a:cubicBezTo>
                        <a:pt x="62" y="56"/>
                        <a:pt x="61" y="58"/>
                        <a:pt x="44" y="131"/>
                      </a:cubicBezTo>
                      <a:cubicBezTo>
                        <a:pt x="43" y="133"/>
                        <a:pt x="44" y="135"/>
                        <a:pt x="43" y="136"/>
                      </a:cubicBezTo>
                      <a:cubicBezTo>
                        <a:pt x="41" y="137"/>
                        <a:pt x="41" y="136"/>
                        <a:pt x="40" y="135"/>
                      </a:cubicBezTo>
                      <a:cubicBezTo>
                        <a:pt x="38" y="118"/>
                        <a:pt x="32" y="64"/>
                        <a:pt x="31" y="46"/>
                      </a:cubicBezTo>
                      <a:cubicBezTo>
                        <a:pt x="30" y="42"/>
                        <a:pt x="29" y="40"/>
                        <a:pt x="25" y="39"/>
                      </a:cubicBezTo>
                      <a:cubicBezTo>
                        <a:pt x="16" y="37"/>
                        <a:pt x="8" y="35"/>
                        <a:pt x="0" y="32"/>
                      </a:cubicBezTo>
                      <a:cubicBezTo>
                        <a:pt x="15" y="24"/>
                        <a:pt x="30" y="13"/>
                        <a:pt x="44" y="0"/>
                      </a:cubicBezTo>
                      <a:cubicBezTo>
                        <a:pt x="52" y="2"/>
                        <a:pt x="59" y="5"/>
                        <a:pt x="67" y="7"/>
                      </a:cubicBezTo>
                      <a:cubicBezTo>
                        <a:pt x="73" y="9"/>
                        <a:pt x="73" y="9"/>
                        <a:pt x="71" y="14"/>
                      </a:cubicBezTo>
                      <a:close/>
                    </a:path>
                  </a:pathLst>
                </a:custGeom>
                <a:solidFill>
                  <a:srgbClr val="342E39">
                    <a:alpha val="34810"/>
                  </a:srgbClr>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38"/>
                <p:cNvSpPr/>
                <p:nvPr/>
              </p:nvSpPr>
              <p:spPr>
                <a:xfrm>
                  <a:off x="6099003" y="3822183"/>
                  <a:ext cx="170374" cy="446568"/>
                </a:xfrm>
                <a:custGeom>
                  <a:avLst/>
                  <a:gdLst/>
                  <a:ahLst/>
                  <a:cxnLst/>
                  <a:rect l="l" t="t" r="r" b="b"/>
                  <a:pathLst>
                    <a:path w="95" h="249" extrusionOk="0">
                      <a:moveTo>
                        <a:pt x="38" y="0"/>
                      </a:moveTo>
                      <a:lnTo>
                        <a:pt x="38" y="0"/>
                      </a:lnTo>
                      <a:cubicBezTo>
                        <a:pt x="36" y="0"/>
                        <a:pt x="30" y="0"/>
                        <a:pt x="29" y="8"/>
                      </a:cubicBezTo>
                      <a:lnTo>
                        <a:pt x="29" y="8"/>
                      </a:lnTo>
                      <a:cubicBezTo>
                        <a:pt x="26" y="20"/>
                        <a:pt x="26" y="23"/>
                        <a:pt x="25" y="25"/>
                      </a:cubicBezTo>
                      <a:cubicBezTo>
                        <a:pt x="25" y="28"/>
                        <a:pt x="25" y="28"/>
                        <a:pt x="19" y="50"/>
                      </a:cubicBezTo>
                      <a:cubicBezTo>
                        <a:pt x="16" y="64"/>
                        <a:pt x="10" y="87"/>
                        <a:pt x="1" y="127"/>
                      </a:cubicBezTo>
                      <a:cubicBezTo>
                        <a:pt x="-1" y="137"/>
                        <a:pt x="1" y="141"/>
                        <a:pt x="11" y="144"/>
                      </a:cubicBezTo>
                      <a:lnTo>
                        <a:pt x="12" y="144"/>
                      </a:lnTo>
                      <a:lnTo>
                        <a:pt x="14" y="145"/>
                      </a:lnTo>
                      <a:lnTo>
                        <a:pt x="19" y="146"/>
                      </a:lnTo>
                      <a:cubicBezTo>
                        <a:pt x="25" y="148"/>
                        <a:pt x="32" y="150"/>
                        <a:pt x="39" y="152"/>
                      </a:cubicBezTo>
                      <a:lnTo>
                        <a:pt x="39" y="152"/>
                      </a:lnTo>
                      <a:lnTo>
                        <a:pt x="39" y="152"/>
                      </a:lnTo>
                      <a:cubicBezTo>
                        <a:pt x="41" y="170"/>
                        <a:pt x="47" y="224"/>
                        <a:pt x="49" y="241"/>
                      </a:cubicBezTo>
                      <a:cubicBezTo>
                        <a:pt x="50" y="246"/>
                        <a:pt x="54" y="249"/>
                        <a:pt x="58" y="249"/>
                      </a:cubicBezTo>
                      <a:cubicBezTo>
                        <a:pt x="59" y="249"/>
                        <a:pt x="61" y="248"/>
                        <a:pt x="63" y="247"/>
                      </a:cubicBezTo>
                      <a:cubicBezTo>
                        <a:pt x="65" y="246"/>
                        <a:pt x="67" y="244"/>
                        <a:pt x="67" y="241"/>
                      </a:cubicBezTo>
                      <a:lnTo>
                        <a:pt x="67" y="240"/>
                      </a:lnTo>
                      <a:cubicBezTo>
                        <a:pt x="67" y="239"/>
                        <a:pt x="67" y="238"/>
                        <a:pt x="67" y="238"/>
                      </a:cubicBezTo>
                      <a:cubicBezTo>
                        <a:pt x="74" y="211"/>
                        <a:pt x="78" y="193"/>
                        <a:pt x="81" y="180"/>
                      </a:cubicBezTo>
                      <a:cubicBezTo>
                        <a:pt x="86" y="158"/>
                        <a:pt x="89" y="147"/>
                        <a:pt x="95" y="121"/>
                      </a:cubicBezTo>
                      <a:cubicBezTo>
                        <a:pt x="97" y="112"/>
                        <a:pt x="95" y="108"/>
                        <a:pt x="85" y="105"/>
                      </a:cubicBezTo>
                      <a:lnTo>
                        <a:pt x="80" y="103"/>
                      </a:lnTo>
                      <a:cubicBezTo>
                        <a:pt x="74" y="102"/>
                        <a:pt x="68" y="100"/>
                        <a:pt x="62" y="98"/>
                      </a:cubicBezTo>
                      <a:cubicBezTo>
                        <a:pt x="60" y="98"/>
                        <a:pt x="59" y="97"/>
                        <a:pt x="58" y="97"/>
                      </a:cubicBezTo>
                      <a:cubicBezTo>
                        <a:pt x="57" y="97"/>
                        <a:pt x="57" y="97"/>
                        <a:pt x="57" y="97"/>
                      </a:cubicBezTo>
                      <a:lnTo>
                        <a:pt x="57" y="96"/>
                      </a:lnTo>
                      <a:cubicBezTo>
                        <a:pt x="55" y="76"/>
                        <a:pt x="50" y="37"/>
                        <a:pt x="47" y="9"/>
                      </a:cubicBezTo>
                      <a:lnTo>
                        <a:pt x="47" y="9"/>
                      </a:lnTo>
                      <a:cubicBezTo>
                        <a:pt x="47" y="0"/>
                        <a:pt x="39" y="0"/>
                        <a:pt x="38" y="0"/>
                      </a:cubicBezTo>
                      <a:moveTo>
                        <a:pt x="38" y="7"/>
                      </a:moveTo>
                      <a:cubicBezTo>
                        <a:pt x="40" y="7"/>
                        <a:pt x="39" y="9"/>
                        <a:pt x="40" y="10"/>
                      </a:cubicBezTo>
                      <a:cubicBezTo>
                        <a:pt x="42" y="30"/>
                        <a:pt x="47" y="75"/>
                        <a:pt x="49" y="97"/>
                      </a:cubicBezTo>
                      <a:cubicBezTo>
                        <a:pt x="49" y="101"/>
                        <a:pt x="52" y="103"/>
                        <a:pt x="56" y="104"/>
                      </a:cubicBezTo>
                      <a:cubicBezTo>
                        <a:pt x="57" y="105"/>
                        <a:pt x="58" y="105"/>
                        <a:pt x="60" y="105"/>
                      </a:cubicBezTo>
                      <a:cubicBezTo>
                        <a:pt x="68" y="107"/>
                        <a:pt x="75" y="110"/>
                        <a:pt x="83" y="112"/>
                      </a:cubicBezTo>
                      <a:cubicBezTo>
                        <a:pt x="89" y="114"/>
                        <a:pt x="89" y="114"/>
                        <a:pt x="87" y="119"/>
                      </a:cubicBezTo>
                      <a:cubicBezTo>
                        <a:pt x="78" y="161"/>
                        <a:pt x="77" y="163"/>
                        <a:pt x="60" y="236"/>
                      </a:cubicBezTo>
                      <a:cubicBezTo>
                        <a:pt x="59" y="238"/>
                        <a:pt x="60" y="240"/>
                        <a:pt x="59" y="241"/>
                      </a:cubicBezTo>
                      <a:lnTo>
                        <a:pt x="58" y="241"/>
                      </a:lnTo>
                      <a:cubicBezTo>
                        <a:pt x="57" y="241"/>
                        <a:pt x="57" y="241"/>
                        <a:pt x="56" y="240"/>
                      </a:cubicBezTo>
                      <a:cubicBezTo>
                        <a:pt x="54" y="223"/>
                        <a:pt x="48" y="169"/>
                        <a:pt x="47" y="151"/>
                      </a:cubicBezTo>
                      <a:cubicBezTo>
                        <a:pt x="46" y="147"/>
                        <a:pt x="45" y="145"/>
                        <a:pt x="41" y="144"/>
                      </a:cubicBezTo>
                      <a:cubicBezTo>
                        <a:pt x="32" y="142"/>
                        <a:pt x="24" y="140"/>
                        <a:pt x="16" y="137"/>
                      </a:cubicBezTo>
                      <a:cubicBezTo>
                        <a:pt x="15" y="137"/>
                        <a:pt x="14" y="137"/>
                        <a:pt x="13" y="137"/>
                      </a:cubicBezTo>
                      <a:cubicBezTo>
                        <a:pt x="7" y="135"/>
                        <a:pt x="7" y="135"/>
                        <a:pt x="8" y="128"/>
                      </a:cubicBezTo>
                      <a:cubicBezTo>
                        <a:pt x="42" y="-12"/>
                        <a:pt x="27" y="51"/>
                        <a:pt x="36" y="10"/>
                      </a:cubicBezTo>
                      <a:cubicBezTo>
                        <a:pt x="37" y="9"/>
                        <a:pt x="37" y="7"/>
                        <a:pt x="38" y="7"/>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0" name="Google Shape;780;p38"/>
                <p:cNvSpPr/>
                <p:nvPr/>
              </p:nvSpPr>
              <p:spPr>
                <a:xfrm>
                  <a:off x="5803090" y="3920823"/>
                  <a:ext cx="186515" cy="398145"/>
                </a:xfrm>
                <a:custGeom>
                  <a:avLst/>
                  <a:gdLst/>
                  <a:ahLst/>
                  <a:cxnLst/>
                  <a:rect l="l" t="t" r="r" b="b"/>
                  <a:pathLst>
                    <a:path w="104" h="222" extrusionOk="0">
                      <a:moveTo>
                        <a:pt x="98" y="222"/>
                      </a:moveTo>
                      <a:cubicBezTo>
                        <a:pt x="97" y="222"/>
                        <a:pt x="95" y="221"/>
                        <a:pt x="94" y="219"/>
                      </a:cubicBezTo>
                      <a:cubicBezTo>
                        <a:pt x="86" y="204"/>
                        <a:pt x="63" y="155"/>
                        <a:pt x="56" y="139"/>
                      </a:cubicBezTo>
                      <a:cubicBezTo>
                        <a:pt x="55" y="136"/>
                        <a:pt x="54" y="136"/>
                        <a:pt x="53" y="136"/>
                      </a:cubicBezTo>
                      <a:cubicBezTo>
                        <a:pt x="52" y="136"/>
                        <a:pt x="52" y="136"/>
                        <a:pt x="52" y="136"/>
                      </a:cubicBezTo>
                      <a:cubicBezTo>
                        <a:pt x="45" y="137"/>
                        <a:pt x="38" y="137"/>
                        <a:pt x="31" y="137"/>
                      </a:cubicBezTo>
                      <a:lnTo>
                        <a:pt x="23" y="138"/>
                      </a:lnTo>
                      <a:cubicBezTo>
                        <a:pt x="22" y="138"/>
                        <a:pt x="21" y="138"/>
                        <a:pt x="20" y="138"/>
                      </a:cubicBezTo>
                      <a:cubicBezTo>
                        <a:pt x="13" y="138"/>
                        <a:pt x="12" y="133"/>
                        <a:pt x="12" y="128"/>
                      </a:cubicBezTo>
                      <a:cubicBezTo>
                        <a:pt x="8" y="88"/>
                        <a:pt x="6" y="64"/>
                        <a:pt x="4" y="50"/>
                      </a:cubicBezTo>
                      <a:cubicBezTo>
                        <a:pt x="2" y="27"/>
                        <a:pt x="2" y="27"/>
                        <a:pt x="2" y="24"/>
                      </a:cubicBezTo>
                      <a:cubicBezTo>
                        <a:pt x="2" y="22"/>
                        <a:pt x="1" y="19"/>
                        <a:pt x="0" y="7"/>
                      </a:cubicBezTo>
                      <a:lnTo>
                        <a:pt x="0" y="7"/>
                      </a:lnTo>
                      <a:cubicBezTo>
                        <a:pt x="-1" y="3"/>
                        <a:pt x="1" y="1"/>
                        <a:pt x="3" y="0"/>
                      </a:cubicBezTo>
                      <a:cubicBezTo>
                        <a:pt x="4" y="0"/>
                        <a:pt x="4" y="0"/>
                        <a:pt x="5" y="0"/>
                      </a:cubicBezTo>
                      <a:cubicBezTo>
                        <a:pt x="8" y="0"/>
                        <a:pt x="9" y="3"/>
                        <a:pt x="10" y="4"/>
                      </a:cubicBezTo>
                      <a:cubicBezTo>
                        <a:pt x="18" y="20"/>
                        <a:pt x="38" y="63"/>
                        <a:pt x="47" y="83"/>
                      </a:cubicBezTo>
                      <a:cubicBezTo>
                        <a:pt x="48" y="86"/>
                        <a:pt x="49" y="86"/>
                        <a:pt x="51" y="86"/>
                      </a:cubicBezTo>
                      <a:cubicBezTo>
                        <a:pt x="52" y="86"/>
                        <a:pt x="52" y="86"/>
                        <a:pt x="52" y="86"/>
                      </a:cubicBezTo>
                      <a:cubicBezTo>
                        <a:pt x="54" y="86"/>
                        <a:pt x="55" y="86"/>
                        <a:pt x="56" y="86"/>
                      </a:cubicBezTo>
                      <a:cubicBezTo>
                        <a:pt x="63" y="85"/>
                        <a:pt x="69" y="85"/>
                        <a:pt x="76" y="85"/>
                      </a:cubicBezTo>
                      <a:lnTo>
                        <a:pt x="81" y="84"/>
                      </a:lnTo>
                      <a:cubicBezTo>
                        <a:pt x="82" y="84"/>
                        <a:pt x="83" y="84"/>
                        <a:pt x="83" y="84"/>
                      </a:cubicBezTo>
                      <a:cubicBezTo>
                        <a:pt x="90" y="84"/>
                        <a:pt x="91" y="89"/>
                        <a:pt x="91" y="93"/>
                      </a:cubicBezTo>
                      <a:cubicBezTo>
                        <a:pt x="94" y="120"/>
                        <a:pt x="95" y="131"/>
                        <a:pt x="97" y="153"/>
                      </a:cubicBezTo>
                      <a:cubicBezTo>
                        <a:pt x="99" y="167"/>
                        <a:pt x="100" y="185"/>
                        <a:pt x="103" y="212"/>
                      </a:cubicBezTo>
                      <a:cubicBezTo>
                        <a:pt x="103" y="213"/>
                        <a:pt x="104" y="214"/>
                        <a:pt x="104" y="215"/>
                      </a:cubicBezTo>
                      <a:cubicBezTo>
                        <a:pt x="104" y="216"/>
                        <a:pt x="104" y="216"/>
                        <a:pt x="104" y="216"/>
                      </a:cubicBezTo>
                      <a:cubicBezTo>
                        <a:pt x="105" y="218"/>
                        <a:pt x="104" y="219"/>
                        <a:pt x="103" y="220"/>
                      </a:cubicBezTo>
                      <a:cubicBezTo>
                        <a:pt x="102" y="221"/>
                        <a:pt x="100" y="222"/>
                        <a:pt x="98" y="222"/>
                      </a:cubicBezTo>
                      <a:close/>
                    </a:path>
                  </a:pathLst>
                </a:custGeom>
                <a:solidFill>
                  <a:schemeClr val="accent2"/>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38"/>
                <p:cNvSpPr/>
                <p:nvPr/>
              </p:nvSpPr>
              <p:spPr>
                <a:xfrm>
                  <a:off x="5847925" y="4078647"/>
                  <a:ext cx="136299" cy="233148"/>
                </a:xfrm>
                <a:custGeom>
                  <a:avLst/>
                  <a:gdLst/>
                  <a:ahLst/>
                  <a:cxnLst/>
                  <a:rect l="l" t="t" r="r" b="b"/>
                  <a:pathLst>
                    <a:path w="76" h="130" extrusionOk="0">
                      <a:moveTo>
                        <a:pt x="62" y="5"/>
                      </a:moveTo>
                      <a:cubicBezTo>
                        <a:pt x="67" y="48"/>
                        <a:pt x="67" y="51"/>
                        <a:pt x="74" y="125"/>
                      </a:cubicBezTo>
                      <a:cubicBezTo>
                        <a:pt x="75" y="127"/>
                        <a:pt x="75" y="128"/>
                        <a:pt x="76" y="129"/>
                      </a:cubicBezTo>
                      <a:cubicBezTo>
                        <a:pt x="73" y="131"/>
                        <a:pt x="73" y="130"/>
                        <a:pt x="72" y="130"/>
                      </a:cubicBezTo>
                      <a:cubicBezTo>
                        <a:pt x="65" y="114"/>
                        <a:pt x="42" y="65"/>
                        <a:pt x="34" y="49"/>
                      </a:cubicBezTo>
                      <a:cubicBezTo>
                        <a:pt x="33" y="45"/>
                        <a:pt x="30" y="44"/>
                        <a:pt x="27" y="45"/>
                      </a:cubicBezTo>
                      <a:cubicBezTo>
                        <a:pt x="18" y="45"/>
                        <a:pt x="9" y="46"/>
                        <a:pt x="0" y="46"/>
                      </a:cubicBezTo>
                      <a:cubicBezTo>
                        <a:pt x="13" y="33"/>
                        <a:pt x="23" y="17"/>
                        <a:pt x="32" y="1"/>
                      </a:cubicBezTo>
                      <a:cubicBezTo>
                        <a:pt x="40" y="1"/>
                        <a:pt x="48" y="1"/>
                        <a:pt x="56" y="0"/>
                      </a:cubicBezTo>
                      <a:cubicBezTo>
                        <a:pt x="62" y="0"/>
                        <a:pt x="62" y="0"/>
                        <a:pt x="62" y="5"/>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38"/>
                <p:cNvSpPr/>
                <p:nvPr/>
              </p:nvSpPr>
              <p:spPr>
                <a:xfrm>
                  <a:off x="5795916" y="3913649"/>
                  <a:ext cx="200862" cy="412493"/>
                </a:xfrm>
                <a:custGeom>
                  <a:avLst/>
                  <a:gdLst/>
                  <a:ahLst/>
                  <a:cxnLst/>
                  <a:rect l="l" t="t" r="r" b="b"/>
                  <a:pathLst>
                    <a:path w="112" h="230" extrusionOk="0">
                      <a:moveTo>
                        <a:pt x="9" y="0"/>
                      </a:moveTo>
                      <a:cubicBezTo>
                        <a:pt x="8" y="0"/>
                        <a:pt x="7" y="0"/>
                        <a:pt x="6" y="1"/>
                      </a:cubicBezTo>
                      <a:cubicBezTo>
                        <a:pt x="4" y="1"/>
                        <a:pt x="-1" y="4"/>
                        <a:pt x="0" y="11"/>
                      </a:cubicBezTo>
                      <a:lnTo>
                        <a:pt x="0" y="12"/>
                      </a:lnTo>
                      <a:cubicBezTo>
                        <a:pt x="1" y="24"/>
                        <a:pt x="2" y="27"/>
                        <a:pt x="2" y="29"/>
                      </a:cubicBezTo>
                      <a:cubicBezTo>
                        <a:pt x="2" y="32"/>
                        <a:pt x="2" y="32"/>
                        <a:pt x="4" y="54"/>
                      </a:cubicBezTo>
                      <a:cubicBezTo>
                        <a:pt x="6" y="68"/>
                        <a:pt x="8" y="92"/>
                        <a:pt x="12" y="133"/>
                      </a:cubicBezTo>
                      <a:cubicBezTo>
                        <a:pt x="13" y="138"/>
                        <a:pt x="13" y="146"/>
                        <a:pt x="24" y="146"/>
                      </a:cubicBezTo>
                      <a:cubicBezTo>
                        <a:pt x="25" y="146"/>
                        <a:pt x="26" y="146"/>
                        <a:pt x="27" y="146"/>
                      </a:cubicBezTo>
                      <a:lnTo>
                        <a:pt x="28" y="146"/>
                      </a:lnTo>
                      <a:lnTo>
                        <a:pt x="30" y="146"/>
                      </a:lnTo>
                      <a:lnTo>
                        <a:pt x="35" y="145"/>
                      </a:lnTo>
                      <a:cubicBezTo>
                        <a:pt x="42" y="145"/>
                        <a:pt x="49" y="145"/>
                        <a:pt x="56" y="144"/>
                      </a:cubicBezTo>
                      <a:lnTo>
                        <a:pt x="56" y="144"/>
                      </a:lnTo>
                      <a:lnTo>
                        <a:pt x="56" y="144"/>
                      </a:lnTo>
                      <a:cubicBezTo>
                        <a:pt x="64" y="160"/>
                        <a:pt x="87" y="209"/>
                        <a:pt x="95" y="225"/>
                      </a:cubicBezTo>
                      <a:cubicBezTo>
                        <a:pt x="97" y="230"/>
                        <a:pt x="101" y="230"/>
                        <a:pt x="102" y="230"/>
                      </a:cubicBezTo>
                      <a:cubicBezTo>
                        <a:pt x="106" y="230"/>
                        <a:pt x="109" y="228"/>
                        <a:pt x="110" y="227"/>
                      </a:cubicBezTo>
                      <a:cubicBezTo>
                        <a:pt x="112" y="225"/>
                        <a:pt x="113" y="222"/>
                        <a:pt x="112" y="219"/>
                      </a:cubicBezTo>
                      <a:lnTo>
                        <a:pt x="112" y="218"/>
                      </a:lnTo>
                      <a:cubicBezTo>
                        <a:pt x="111" y="217"/>
                        <a:pt x="111" y="216"/>
                        <a:pt x="111" y="216"/>
                      </a:cubicBezTo>
                      <a:cubicBezTo>
                        <a:pt x="108" y="188"/>
                        <a:pt x="106" y="171"/>
                        <a:pt x="105" y="157"/>
                      </a:cubicBezTo>
                      <a:cubicBezTo>
                        <a:pt x="103" y="135"/>
                        <a:pt x="102" y="123"/>
                        <a:pt x="99" y="96"/>
                      </a:cubicBezTo>
                      <a:cubicBezTo>
                        <a:pt x="98" y="92"/>
                        <a:pt x="98" y="84"/>
                        <a:pt x="87" y="84"/>
                      </a:cubicBezTo>
                      <a:cubicBezTo>
                        <a:pt x="87" y="84"/>
                        <a:pt x="86" y="84"/>
                        <a:pt x="85" y="85"/>
                      </a:cubicBezTo>
                      <a:lnTo>
                        <a:pt x="80" y="85"/>
                      </a:lnTo>
                      <a:cubicBezTo>
                        <a:pt x="73" y="85"/>
                        <a:pt x="67" y="85"/>
                        <a:pt x="60" y="86"/>
                      </a:cubicBezTo>
                      <a:cubicBezTo>
                        <a:pt x="59" y="86"/>
                        <a:pt x="57" y="86"/>
                        <a:pt x="56" y="86"/>
                      </a:cubicBezTo>
                      <a:lnTo>
                        <a:pt x="55" y="86"/>
                      </a:lnTo>
                      <a:lnTo>
                        <a:pt x="55" y="86"/>
                      </a:lnTo>
                      <a:lnTo>
                        <a:pt x="55" y="86"/>
                      </a:lnTo>
                      <a:cubicBezTo>
                        <a:pt x="47" y="67"/>
                        <a:pt x="30" y="32"/>
                        <a:pt x="17" y="7"/>
                      </a:cubicBezTo>
                      <a:lnTo>
                        <a:pt x="17" y="6"/>
                      </a:lnTo>
                      <a:cubicBezTo>
                        <a:pt x="15" y="1"/>
                        <a:pt x="11" y="0"/>
                        <a:pt x="9" y="0"/>
                      </a:cubicBezTo>
                      <a:moveTo>
                        <a:pt x="9" y="8"/>
                      </a:moveTo>
                      <a:cubicBezTo>
                        <a:pt x="10" y="8"/>
                        <a:pt x="10" y="9"/>
                        <a:pt x="11" y="10"/>
                      </a:cubicBezTo>
                      <a:cubicBezTo>
                        <a:pt x="20" y="28"/>
                        <a:pt x="39" y="69"/>
                        <a:pt x="48" y="89"/>
                      </a:cubicBezTo>
                      <a:cubicBezTo>
                        <a:pt x="49" y="92"/>
                        <a:pt x="52" y="94"/>
                        <a:pt x="55" y="94"/>
                      </a:cubicBezTo>
                      <a:cubicBezTo>
                        <a:pt x="56" y="94"/>
                        <a:pt x="56" y="94"/>
                        <a:pt x="57" y="94"/>
                      </a:cubicBezTo>
                      <a:cubicBezTo>
                        <a:pt x="58" y="94"/>
                        <a:pt x="59" y="93"/>
                        <a:pt x="61" y="93"/>
                      </a:cubicBezTo>
                      <a:cubicBezTo>
                        <a:pt x="69" y="93"/>
                        <a:pt x="77" y="92"/>
                        <a:pt x="85" y="92"/>
                      </a:cubicBezTo>
                      <a:cubicBezTo>
                        <a:pt x="86" y="92"/>
                        <a:pt x="87" y="92"/>
                        <a:pt x="87" y="92"/>
                      </a:cubicBezTo>
                      <a:cubicBezTo>
                        <a:pt x="91" y="92"/>
                        <a:pt x="91" y="93"/>
                        <a:pt x="91" y="97"/>
                      </a:cubicBezTo>
                      <a:cubicBezTo>
                        <a:pt x="96" y="140"/>
                        <a:pt x="96" y="143"/>
                        <a:pt x="103" y="217"/>
                      </a:cubicBezTo>
                      <a:cubicBezTo>
                        <a:pt x="104" y="219"/>
                        <a:pt x="104" y="220"/>
                        <a:pt x="105" y="221"/>
                      </a:cubicBezTo>
                      <a:cubicBezTo>
                        <a:pt x="104" y="222"/>
                        <a:pt x="103" y="223"/>
                        <a:pt x="102" y="223"/>
                      </a:cubicBezTo>
                      <a:cubicBezTo>
                        <a:pt x="102" y="223"/>
                        <a:pt x="102" y="222"/>
                        <a:pt x="101" y="222"/>
                      </a:cubicBezTo>
                      <a:cubicBezTo>
                        <a:pt x="94" y="206"/>
                        <a:pt x="71" y="157"/>
                        <a:pt x="63" y="141"/>
                      </a:cubicBezTo>
                      <a:cubicBezTo>
                        <a:pt x="62" y="138"/>
                        <a:pt x="60" y="136"/>
                        <a:pt x="57" y="136"/>
                      </a:cubicBezTo>
                      <a:cubicBezTo>
                        <a:pt x="56" y="136"/>
                        <a:pt x="56" y="136"/>
                        <a:pt x="56" y="137"/>
                      </a:cubicBezTo>
                      <a:cubicBezTo>
                        <a:pt x="47" y="137"/>
                        <a:pt x="38" y="138"/>
                        <a:pt x="29" y="138"/>
                      </a:cubicBezTo>
                      <a:cubicBezTo>
                        <a:pt x="29" y="138"/>
                        <a:pt x="28" y="138"/>
                        <a:pt x="27" y="138"/>
                      </a:cubicBezTo>
                      <a:cubicBezTo>
                        <a:pt x="26" y="138"/>
                        <a:pt x="25" y="138"/>
                        <a:pt x="24" y="138"/>
                      </a:cubicBezTo>
                      <a:cubicBezTo>
                        <a:pt x="20" y="138"/>
                        <a:pt x="20" y="137"/>
                        <a:pt x="20" y="132"/>
                      </a:cubicBezTo>
                      <a:cubicBezTo>
                        <a:pt x="6" y="-11"/>
                        <a:pt x="12" y="52"/>
                        <a:pt x="8" y="11"/>
                      </a:cubicBezTo>
                      <a:cubicBezTo>
                        <a:pt x="7" y="10"/>
                        <a:pt x="7" y="8"/>
                        <a:pt x="8" y="8"/>
                      </a:cubicBezTo>
                      <a:lnTo>
                        <a:pt x="9" y="8"/>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3" name="Google Shape;783;p38"/>
                <p:cNvSpPr/>
                <p:nvPr/>
              </p:nvSpPr>
              <p:spPr>
                <a:xfrm>
                  <a:off x="6380569" y="3800662"/>
                  <a:ext cx="161407" cy="426841"/>
                </a:xfrm>
                <a:custGeom>
                  <a:avLst/>
                  <a:gdLst/>
                  <a:ahLst/>
                  <a:cxnLst/>
                  <a:rect l="l" t="t" r="r" b="b"/>
                  <a:pathLst>
                    <a:path w="90" h="238" extrusionOk="0">
                      <a:moveTo>
                        <a:pt x="23" y="238"/>
                      </a:moveTo>
                      <a:cubicBezTo>
                        <a:pt x="21" y="238"/>
                        <a:pt x="20" y="238"/>
                        <a:pt x="19" y="236"/>
                      </a:cubicBezTo>
                      <a:cubicBezTo>
                        <a:pt x="17" y="235"/>
                        <a:pt x="17" y="233"/>
                        <a:pt x="18" y="232"/>
                      </a:cubicBezTo>
                      <a:cubicBezTo>
                        <a:pt x="20" y="215"/>
                        <a:pt x="29" y="161"/>
                        <a:pt x="33" y="144"/>
                      </a:cubicBezTo>
                      <a:cubicBezTo>
                        <a:pt x="33" y="142"/>
                        <a:pt x="33" y="141"/>
                        <a:pt x="31" y="140"/>
                      </a:cubicBezTo>
                      <a:cubicBezTo>
                        <a:pt x="25" y="136"/>
                        <a:pt x="19" y="133"/>
                        <a:pt x="13" y="129"/>
                      </a:cubicBezTo>
                      <a:lnTo>
                        <a:pt x="6" y="125"/>
                      </a:lnTo>
                      <a:cubicBezTo>
                        <a:pt x="-1" y="120"/>
                        <a:pt x="-2" y="118"/>
                        <a:pt x="3" y="110"/>
                      </a:cubicBezTo>
                      <a:cubicBezTo>
                        <a:pt x="22" y="75"/>
                        <a:pt x="34" y="54"/>
                        <a:pt x="41" y="41"/>
                      </a:cubicBezTo>
                      <a:cubicBezTo>
                        <a:pt x="52" y="22"/>
                        <a:pt x="52" y="22"/>
                        <a:pt x="54" y="19"/>
                      </a:cubicBezTo>
                      <a:cubicBezTo>
                        <a:pt x="55" y="18"/>
                        <a:pt x="56" y="15"/>
                        <a:pt x="62" y="4"/>
                      </a:cubicBezTo>
                      <a:lnTo>
                        <a:pt x="62" y="4"/>
                      </a:lnTo>
                      <a:cubicBezTo>
                        <a:pt x="63" y="3"/>
                        <a:pt x="64" y="0"/>
                        <a:pt x="67" y="0"/>
                      </a:cubicBezTo>
                      <a:cubicBezTo>
                        <a:pt x="68" y="0"/>
                        <a:pt x="68" y="0"/>
                        <a:pt x="69" y="0"/>
                      </a:cubicBezTo>
                      <a:cubicBezTo>
                        <a:pt x="70" y="1"/>
                        <a:pt x="73" y="2"/>
                        <a:pt x="72" y="7"/>
                      </a:cubicBezTo>
                      <a:cubicBezTo>
                        <a:pt x="69" y="25"/>
                        <a:pt x="62" y="72"/>
                        <a:pt x="57" y="94"/>
                      </a:cubicBezTo>
                      <a:cubicBezTo>
                        <a:pt x="57" y="96"/>
                        <a:pt x="57" y="97"/>
                        <a:pt x="60" y="99"/>
                      </a:cubicBezTo>
                      <a:cubicBezTo>
                        <a:pt x="61" y="100"/>
                        <a:pt x="62" y="100"/>
                        <a:pt x="63" y="101"/>
                      </a:cubicBezTo>
                      <a:cubicBezTo>
                        <a:pt x="69" y="104"/>
                        <a:pt x="74" y="108"/>
                        <a:pt x="80" y="111"/>
                      </a:cubicBezTo>
                      <a:lnTo>
                        <a:pt x="84" y="114"/>
                      </a:lnTo>
                      <a:cubicBezTo>
                        <a:pt x="91" y="118"/>
                        <a:pt x="91" y="120"/>
                        <a:pt x="88" y="127"/>
                      </a:cubicBezTo>
                      <a:cubicBezTo>
                        <a:pt x="75" y="150"/>
                        <a:pt x="69" y="160"/>
                        <a:pt x="58" y="180"/>
                      </a:cubicBezTo>
                      <a:cubicBezTo>
                        <a:pt x="51" y="192"/>
                        <a:pt x="43" y="207"/>
                        <a:pt x="29" y="232"/>
                      </a:cubicBezTo>
                      <a:lnTo>
                        <a:pt x="28" y="234"/>
                      </a:lnTo>
                      <a:cubicBezTo>
                        <a:pt x="28" y="235"/>
                        <a:pt x="28" y="235"/>
                        <a:pt x="28" y="235"/>
                      </a:cubicBezTo>
                      <a:cubicBezTo>
                        <a:pt x="27" y="237"/>
                        <a:pt x="26" y="238"/>
                        <a:pt x="25" y="238"/>
                      </a:cubicBezTo>
                      <a:cubicBezTo>
                        <a:pt x="24" y="238"/>
                        <a:pt x="23" y="238"/>
                        <a:pt x="23" y="238"/>
                      </a:cubicBezTo>
                      <a:close/>
                    </a:path>
                  </a:pathLst>
                </a:custGeom>
                <a:solidFill>
                  <a:schemeClr val="accent2"/>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38"/>
                <p:cNvSpPr/>
                <p:nvPr/>
              </p:nvSpPr>
              <p:spPr>
                <a:xfrm>
                  <a:off x="6398503" y="3987181"/>
                  <a:ext cx="136299" cy="233148"/>
                </a:xfrm>
                <a:custGeom>
                  <a:avLst/>
                  <a:gdLst/>
                  <a:ahLst/>
                  <a:cxnLst/>
                  <a:rect l="l" t="t" r="r" b="b"/>
                  <a:pathLst>
                    <a:path w="76" h="130" extrusionOk="0">
                      <a:moveTo>
                        <a:pt x="74" y="21"/>
                      </a:moveTo>
                      <a:cubicBezTo>
                        <a:pt x="54" y="59"/>
                        <a:pt x="52" y="61"/>
                        <a:pt x="16" y="126"/>
                      </a:cubicBezTo>
                      <a:cubicBezTo>
                        <a:pt x="15" y="127"/>
                        <a:pt x="14" y="129"/>
                        <a:pt x="14" y="130"/>
                      </a:cubicBezTo>
                      <a:cubicBezTo>
                        <a:pt x="11" y="131"/>
                        <a:pt x="11" y="130"/>
                        <a:pt x="11" y="129"/>
                      </a:cubicBezTo>
                      <a:cubicBezTo>
                        <a:pt x="14" y="111"/>
                        <a:pt x="23" y="58"/>
                        <a:pt x="26" y="41"/>
                      </a:cubicBezTo>
                      <a:cubicBezTo>
                        <a:pt x="27" y="37"/>
                        <a:pt x="26" y="35"/>
                        <a:pt x="23" y="33"/>
                      </a:cubicBezTo>
                      <a:cubicBezTo>
                        <a:pt x="15" y="28"/>
                        <a:pt x="8" y="23"/>
                        <a:pt x="0" y="19"/>
                      </a:cubicBezTo>
                      <a:cubicBezTo>
                        <a:pt x="18" y="15"/>
                        <a:pt x="35" y="8"/>
                        <a:pt x="51" y="0"/>
                      </a:cubicBezTo>
                      <a:cubicBezTo>
                        <a:pt x="58" y="4"/>
                        <a:pt x="65" y="9"/>
                        <a:pt x="72" y="13"/>
                      </a:cubicBezTo>
                      <a:cubicBezTo>
                        <a:pt x="77" y="16"/>
                        <a:pt x="77" y="16"/>
                        <a:pt x="74" y="21"/>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38"/>
                <p:cNvSpPr/>
                <p:nvPr/>
              </p:nvSpPr>
              <p:spPr>
                <a:xfrm>
                  <a:off x="6373395" y="3793488"/>
                  <a:ext cx="173961" cy="441188"/>
                </a:xfrm>
                <a:custGeom>
                  <a:avLst/>
                  <a:gdLst/>
                  <a:ahLst/>
                  <a:cxnLst/>
                  <a:rect l="l" t="t" r="r" b="b"/>
                  <a:pathLst>
                    <a:path w="97" h="246" extrusionOk="0">
                      <a:moveTo>
                        <a:pt x="71" y="0"/>
                      </a:moveTo>
                      <a:lnTo>
                        <a:pt x="71" y="0"/>
                      </a:lnTo>
                      <a:cubicBezTo>
                        <a:pt x="68" y="0"/>
                        <a:pt x="65" y="2"/>
                        <a:pt x="63" y="6"/>
                      </a:cubicBezTo>
                      <a:lnTo>
                        <a:pt x="63" y="7"/>
                      </a:lnTo>
                      <a:cubicBezTo>
                        <a:pt x="57" y="17"/>
                        <a:pt x="55" y="20"/>
                        <a:pt x="54" y="22"/>
                      </a:cubicBezTo>
                      <a:cubicBezTo>
                        <a:pt x="53" y="24"/>
                        <a:pt x="53" y="24"/>
                        <a:pt x="42" y="44"/>
                      </a:cubicBezTo>
                      <a:cubicBezTo>
                        <a:pt x="35" y="56"/>
                        <a:pt x="23" y="77"/>
                        <a:pt x="3" y="112"/>
                      </a:cubicBezTo>
                      <a:cubicBezTo>
                        <a:pt x="-2" y="122"/>
                        <a:pt x="-1" y="126"/>
                        <a:pt x="8" y="132"/>
                      </a:cubicBezTo>
                      <a:lnTo>
                        <a:pt x="10" y="133"/>
                      </a:lnTo>
                      <a:lnTo>
                        <a:pt x="15" y="136"/>
                      </a:lnTo>
                      <a:cubicBezTo>
                        <a:pt x="21" y="140"/>
                        <a:pt x="27" y="144"/>
                        <a:pt x="33" y="147"/>
                      </a:cubicBezTo>
                      <a:lnTo>
                        <a:pt x="33" y="147"/>
                      </a:lnTo>
                      <a:lnTo>
                        <a:pt x="33" y="147"/>
                      </a:lnTo>
                      <a:cubicBezTo>
                        <a:pt x="30" y="165"/>
                        <a:pt x="20" y="218"/>
                        <a:pt x="18" y="235"/>
                      </a:cubicBezTo>
                      <a:cubicBezTo>
                        <a:pt x="17" y="239"/>
                        <a:pt x="18" y="241"/>
                        <a:pt x="20" y="243"/>
                      </a:cubicBezTo>
                      <a:cubicBezTo>
                        <a:pt x="21" y="244"/>
                        <a:pt x="23" y="246"/>
                        <a:pt x="27" y="246"/>
                      </a:cubicBezTo>
                      <a:cubicBezTo>
                        <a:pt x="28" y="246"/>
                        <a:pt x="28" y="246"/>
                        <a:pt x="29" y="246"/>
                      </a:cubicBezTo>
                      <a:cubicBezTo>
                        <a:pt x="32" y="245"/>
                        <a:pt x="34" y="243"/>
                        <a:pt x="35" y="241"/>
                      </a:cubicBezTo>
                      <a:cubicBezTo>
                        <a:pt x="35" y="240"/>
                        <a:pt x="35" y="240"/>
                        <a:pt x="36" y="240"/>
                      </a:cubicBezTo>
                      <a:cubicBezTo>
                        <a:pt x="36" y="239"/>
                        <a:pt x="36" y="238"/>
                        <a:pt x="36" y="237"/>
                      </a:cubicBezTo>
                      <a:cubicBezTo>
                        <a:pt x="50" y="213"/>
                        <a:pt x="59" y="198"/>
                        <a:pt x="65" y="186"/>
                      </a:cubicBezTo>
                      <a:cubicBezTo>
                        <a:pt x="77" y="166"/>
                        <a:pt x="82" y="156"/>
                        <a:pt x="95" y="133"/>
                      </a:cubicBezTo>
                      <a:cubicBezTo>
                        <a:pt x="100" y="124"/>
                        <a:pt x="98" y="120"/>
                        <a:pt x="90" y="115"/>
                      </a:cubicBezTo>
                      <a:lnTo>
                        <a:pt x="86" y="112"/>
                      </a:lnTo>
                      <a:cubicBezTo>
                        <a:pt x="81" y="109"/>
                        <a:pt x="75" y="105"/>
                        <a:pt x="69" y="102"/>
                      </a:cubicBezTo>
                      <a:cubicBezTo>
                        <a:pt x="68" y="101"/>
                        <a:pt x="67" y="100"/>
                        <a:pt x="66" y="100"/>
                      </a:cubicBezTo>
                      <a:cubicBezTo>
                        <a:pt x="65" y="99"/>
                        <a:pt x="65" y="99"/>
                        <a:pt x="65" y="99"/>
                      </a:cubicBezTo>
                      <a:lnTo>
                        <a:pt x="65" y="98"/>
                      </a:lnTo>
                      <a:cubicBezTo>
                        <a:pt x="69" y="79"/>
                        <a:pt x="75" y="40"/>
                        <a:pt x="80" y="12"/>
                      </a:cubicBezTo>
                      <a:lnTo>
                        <a:pt x="80" y="12"/>
                      </a:lnTo>
                      <a:cubicBezTo>
                        <a:pt x="82" y="3"/>
                        <a:pt x="75" y="1"/>
                        <a:pt x="74" y="1"/>
                      </a:cubicBezTo>
                      <a:cubicBezTo>
                        <a:pt x="73" y="0"/>
                        <a:pt x="72" y="0"/>
                        <a:pt x="71" y="0"/>
                      </a:cubicBezTo>
                      <a:moveTo>
                        <a:pt x="71" y="8"/>
                      </a:moveTo>
                      <a:lnTo>
                        <a:pt x="72" y="8"/>
                      </a:lnTo>
                      <a:cubicBezTo>
                        <a:pt x="73" y="8"/>
                        <a:pt x="73" y="10"/>
                        <a:pt x="72" y="11"/>
                      </a:cubicBezTo>
                      <a:cubicBezTo>
                        <a:pt x="69" y="31"/>
                        <a:pt x="62" y="76"/>
                        <a:pt x="58" y="97"/>
                      </a:cubicBezTo>
                      <a:cubicBezTo>
                        <a:pt x="57" y="102"/>
                        <a:pt x="58" y="104"/>
                        <a:pt x="62" y="106"/>
                      </a:cubicBezTo>
                      <a:cubicBezTo>
                        <a:pt x="63" y="107"/>
                        <a:pt x="64" y="107"/>
                        <a:pt x="65" y="108"/>
                      </a:cubicBezTo>
                      <a:cubicBezTo>
                        <a:pt x="72" y="112"/>
                        <a:pt x="79" y="117"/>
                        <a:pt x="86" y="121"/>
                      </a:cubicBezTo>
                      <a:cubicBezTo>
                        <a:pt x="91" y="124"/>
                        <a:pt x="91" y="124"/>
                        <a:pt x="88" y="129"/>
                      </a:cubicBezTo>
                      <a:cubicBezTo>
                        <a:pt x="68" y="167"/>
                        <a:pt x="66" y="169"/>
                        <a:pt x="30" y="234"/>
                      </a:cubicBezTo>
                      <a:cubicBezTo>
                        <a:pt x="29" y="235"/>
                        <a:pt x="28" y="237"/>
                        <a:pt x="28" y="238"/>
                      </a:cubicBezTo>
                      <a:lnTo>
                        <a:pt x="27" y="238"/>
                      </a:lnTo>
                      <a:cubicBezTo>
                        <a:pt x="25" y="238"/>
                        <a:pt x="25" y="237"/>
                        <a:pt x="25" y="237"/>
                      </a:cubicBezTo>
                      <a:cubicBezTo>
                        <a:pt x="28" y="219"/>
                        <a:pt x="37" y="166"/>
                        <a:pt x="40" y="149"/>
                      </a:cubicBezTo>
                      <a:cubicBezTo>
                        <a:pt x="41" y="145"/>
                        <a:pt x="40" y="143"/>
                        <a:pt x="37" y="141"/>
                      </a:cubicBezTo>
                      <a:cubicBezTo>
                        <a:pt x="29" y="136"/>
                        <a:pt x="22" y="131"/>
                        <a:pt x="14" y="127"/>
                      </a:cubicBezTo>
                      <a:cubicBezTo>
                        <a:pt x="14" y="126"/>
                        <a:pt x="13" y="126"/>
                        <a:pt x="12" y="125"/>
                      </a:cubicBezTo>
                      <a:cubicBezTo>
                        <a:pt x="7" y="122"/>
                        <a:pt x="7" y="122"/>
                        <a:pt x="10" y="116"/>
                      </a:cubicBezTo>
                      <a:cubicBezTo>
                        <a:pt x="81" y="-9"/>
                        <a:pt x="49" y="47"/>
                        <a:pt x="69" y="10"/>
                      </a:cubicBezTo>
                      <a:cubicBezTo>
                        <a:pt x="70" y="9"/>
                        <a:pt x="70" y="8"/>
                        <a:pt x="71" y="8"/>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86" name="Google Shape;786;p38"/>
            <p:cNvGrpSpPr/>
            <p:nvPr/>
          </p:nvGrpSpPr>
          <p:grpSpPr>
            <a:xfrm>
              <a:off x="7406658" y="1630577"/>
              <a:ext cx="900296" cy="791963"/>
              <a:chOff x="7512224" y="3970955"/>
              <a:chExt cx="715657" cy="629541"/>
            </a:xfrm>
          </p:grpSpPr>
          <p:sp>
            <p:nvSpPr>
              <p:cNvPr id="787" name="Google Shape;787;p38"/>
              <p:cNvSpPr/>
              <p:nvPr/>
            </p:nvSpPr>
            <p:spPr>
              <a:xfrm>
                <a:off x="7514103" y="3970955"/>
                <a:ext cx="713778" cy="629500"/>
              </a:xfrm>
              <a:custGeom>
                <a:avLst/>
                <a:gdLst/>
                <a:ahLst/>
                <a:cxnLst/>
                <a:rect l="l" t="t" r="r" b="b"/>
                <a:pathLst>
                  <a:path w="398" h="351" extrusionOk="0">
                    <a:moveTo>
                      <a:pt x="394" y="313"/>
                    </a:moveTo>
                    <a:lnTo>
                      <a:pt x="221" y="13"/>
                    </a:lnTo>
                    <a:cubicBezTo>
                      <a:pt x="216" y="5"/>
                      <a:pt x="208" y="0"/>
                      <a:pt x="199" y="0"/>
                    </a:cubicBezTo>
                    <a:cubicBezTo>
                      <a:pt x="190" y="0"/>
                      <a:pt x="181" y="5"/>
                      <a:pt x="177" y="13"/>
                    </a:cubicBezTo>
                    <a:lnTo>
                      <a:pt x="4" y="313"/>
                    </a:lnTo>
                    <a:cubicBezTo>
                      <a:pt x="-1" y="321"/>
                      <a:pt x="-1" y="331"/>
                      <a:pt x="4" y="338"/>
                    </a:cubicBezTo>
                    <a:cubicBezTo>
                      <a:pt x="8" y="346"/>
                      <a:pt x="16" y="351"/>
                      <a:pt x="25" y="351"/>
                    </a:cubicBezTo>
                    <a:lnTo>
                      <a:pt x="372" y="351"/>
                    </a:lnTo>
                    <a:cubicBezTo>
                      <a:pt x="381" y="351"/>
                      <a:pt x="389" y="346"/>
                      <a:pt x="394" y="338"/>
                    </a:cubicBezTo>
                    <a:lnTo>
                      <a:pt x="394" y="338"/>
                    </a:lnTo>
                    <a:cubicBezTo>
                      <a:pt x="399" y="330"/>
                      <a:pt x="399" y="321"/>
                      <a:pt x="394" y="3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88" name="Google Shape;788;p38"/>
              <p:cNvGrpSpPr/>
              <p:nvPr/>
            </p:nvGrpSpPr>
            <p:grpSpPr>
              <a:xfrm>
                <a:off x="7512224" y="3970997"/>
                <a:ext cx="711985" cy="629500"/>
                <a:chOff x="7512224" y="3970997"/>
                <a:chExt cx="711985" cy="629500"/>
              </a:xfrm>
            </p:grpSpPr>
            <p:sp>
              <p:nvSpPr>
                <p:cNvPr id="789" name="Google Shape;789;p38"/>
                <p:cNvSpPr/>
                <p:nvPr/>
              </p:nvSpPr>
              <p:spPr>
                <a:xfrm>
                  <a:off x="7580374" y="4046321"/>
                  <a:ext cx="575685" cy="503959"/>
                </a:xfrm>
                <a:custGeom>
                  <a:avLst/>
                  <a:gdLst/>
                  <a:ahLst/>
                  <a:cxnLst/>
                  <a:rect l="l" t="t" r="r" b="b"/>
                  <a:pathLst>
                    <a:path w="321" h="281" extrusionOk="0">
                      <a:moveTo>
                        <a:pt x="320" y="276"/>
                      </a:moveTo>
                      <a:cubicBezTo>
                        <a:pt x="319" y="279"/>
                        <a:pt x="316" y="281"/>
                        <a:pt x="312" y="281"/>
                      </a:cubicBezTo>
                      <a:lnTo>
                        <a:pt x="10" y="281"/>
                      </a:lnTo>
                      <a:cubicBezTo>
                        <a:pt x="7" y="281"/>
                        <a:pt x="4" y="279"/>
                        <a:pt x="2" y="276"/>
                      </a:cubicBezTo>
                      <a:cubicBezTo>
                        <a:pt x="0" y="273"/>
                        <a:pt x="0" y="269"/>
                        <a:pt x="2" y="266"/>
                      </a:cubicBezTo>
                      <a:lnTo>
                        <a:pt x="153" y="5"/>
                      </a:lnTo>
                      <a:cubicBezTo>
                        <a:pt x="154" y="2"/>
                        <a:pt x="158" y="0"/>
                        <a:pt x="161" y="0"/>
                      </a:cubicBezTo>
                      <a:cubicBezTo>
                        <a:pt x="165" y="0"/>
                        <a:pt x="168" y="2"/>
                        <a:pt x="170" y="5"/>
                      </a:cubicBezTo>
                      <a:lnTo>
                        <a:pt x="237" y="121"/>
                      </a:lnTo>
                      <a:lnTo>
                        <a:pt x="320" y="266"/>
                      </a:lnTo>
                      <a:cubicBezTo>
                        <a:pt x="322" y="269"/>
                        <a:pt x="322" y="273"/>
                        <a:pt x="320" y="27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38"/>
                <p:cNvSpPr/>
                <p:nvPr/>
              </p:nvSpPr>
              <p:spPr>
                <a:xfrm>
                  <a:off x="7519398" y="3978170"/>
                  <a:ext cx="699431" cy="615152"/>
                </a:xfrm>
                <a:custGeom>
                  <a:avLst/>
                  <a:gdLst/>
                  <a:ahLst/>
                  <a:cxnLst/>
                  <a:rect l="l" t="t" r="r" b="b"/>
                  <a:pathLst>
                    <a:path w="390" h="343" extrusionOk="0">
                      <a:moveTo>
                        <a:pt x="354" y="314"/>
                      </a:moveTo>
                      <a:cubicBezTo>
                        <a:pt x="353" y="317"/>
                        <a:pt x="350" y="319"/>
                        <a:pt x="346" y="319"/>
                      </a:cubicBezTo>
                      <a:lnTo>
                        <a:pt x="44" y="319"/>
                      </a:lnTo>
                      <a:cubicBezTo>
                        <a:pt x="41" y="319"/>
                        <a:pt x="38" y="317"/>
                        <a:pt x="36" y="314"/>
                      </a:cubicBezTo>
                      <a:cubicBezTo>
                        <a:pt x="34" y="311"/>
                        <a:pt x="34" y="307"/>
                        <a:pt x="36" y="304"/>
                      </a:cubicBezTo>
                      <a:lnTo>
                        <a:pt x="187" y="43"/>
                      </a:lnTo>
                      <a:cubicBezTo>
                        <a:pt x="188" y="40"/>
                        <a:pt x="192" y="38"/>
                        <a:pt x="195" y="38"/>
                      </a:cubicBezTo>
                      <a:cubicBezTo>
                        <a:pt x="199" y="38"/>
                        <a:pt x="202" y="40"/>
                        <a:pt x="204" y="43"/>
                      </a:cubicBezTo>
                      <a:lnTo>
                        <a:pt x="271" y="159"/>
                      </a:lnTo>
                      <a:lnTo>
                        <a:pt x="354" y="304"/>
                      </a:lnTo>
                      <a:cubicBezTo>
                        <a:pt x="356" y="307"/>
                        <a:pt x="356" y="311"/>
                        <a:pt x="354" y="314"/>
                      </a:cubicBezTo>
                      <a:moveTo>
                        <a:pt x="387" y="311"/>
                      </a:moveTo>
                      <a:lnTo>
                        <a:pt x="280" y="126"/>
                      </a:lnTo>
                      <a:lnTo>
                        <a:pt x="279" y="123"/>
                      </a:lnTo>
                      <a:lnTo>
                        <a:pt x="255" y="81"/>
                      </a:lnTo>
                      <a:lnTo>
                        <a:pt x="214" y="11"/>
                      </a:lnTo>
                      <a:cubicBezTo>
                        <a:pt x="210" y="4"/>
                        <a:pt x="203" y="0"/>
                        <a:pt x="195" y="0"/>
                      </a:cubicBezTo>
                      <a:cubicBezTo>
                        <a:pt x="187" y="0"/>
                        <a:pt x="180" y="4"/>
                        <a:pt x="177" y="11"/>
                      </a:cubicBezTo>
                      <a:lnTo>
                        <a:pt x="3" y="311"/>
                      </a:lnTo>
                      <a:cubicBezTo>
                        <a:pt x="-1" y="318"/>
                        <a:pt x="-1" y="326"/>
                        <a:pt x="3" y="333"/>
                      </a:cubicBezTo>
                      <a:cubicBezTo>
                        <a:pt x="7" y="339"/>
                        <a:pt x="14" y="343"/>
                        <a:pt x="22" y="343"/>
                      </a:cubicBezTo>
                      <a:lnTo>
                        <a:pt x="368" y="343"/>
                      </a:lnTo>
                      <a:cubicBezTo>
                        <a:pt x="376" y="343"/>
                        <a:pt x="383" y="339"/>
                        <a:pt x="387" y="332"/>
                      </a:cubicBezTo>
                      <a:cubicBezTo>
                        <a:pt x="391" y="326"/>
                        <a:pt x="391" y="318"/>
                        <a:pt x="387"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38"/>
                <p:cNvSpPr/>
                <p:nvPr/>
              </p:nvSpPr>
              <p:spPr>
                <a:xfrm>
                  <a:off x="7824278" y="4415772"/>
                  <a:ext cx="91464" cy="91466"/>
                </a:xfrm>
                <a:custGeom>
                  <a:avLst/>
                  <a:gdLst/>
                  <a:ahLst/>
                  <a:cxnLst/>
                  <a:rect l="l" t="t" r="r" b="b"/>
                  <a:pathLst>
                    <a:path w="51" h="51" extrusionOk="0">
                      <a:moveTo>
                        <a:pt x="25" y="0"/>
                      </a:moveTo>
                      <a:cubicBezTo>
                        <a:pt x="11" y="0"/>
                        <a:pt x="0" y="11"/>
                        <a:pt x="0" y="25"/>
                      </a:cubicBezTo>
                      <a:cubicBezTo>
                        <a:pt x="0" y="34"/>
                        <a:pt x="4" y="42"/>
                        <a:pt x="11" y="46"/>
                      </a:cubicBezTo>
                      <a:cubicBezTo>
                        <a:pt x="11" y="47"/>
                        <a:pt x="12" y="47"/>
                        <a:pt x="12" y="47"/>
                      </a:cubicBezTo>
                      <a:cubicBezTo>
                        <a:pt x="16" y="49"/>
                        <a:pt x="20" y="51"/>
                        <a:pt x="25" y="51"/>
                      </a:cubicBezTo>
                      <a:cubicBezTo>
                        <a:pt x="39" y="51"/>
                        <a:pt x="51" y="39"/>
                        <a:pt x="51" y="25"/>
                      </a:cubicBezTo>
                      <a:cubicBezTo>
                        <a:pt x="51" y="20"/>
                        <a:pt x="49" y="15"/>
                        <a:pt x="46" y="11"/>
                      </a:cubicBezTo>
                      <a:cubicBezTo>
                        <a:pt x="42" y="4"/>
                        <a:pt x="34" y="0"/>
                        <a:pt x="25"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38"/>
                <p:cNvSpPr/>
                <p:nvPr/>
              </p:nvSpPr>
              <p:spPr>
                <a:xfrm>
                  <a:off x="7822485" y="4157515"/>
                  <a:ext cx="93257" cy="231355"/>
                </a:xfrm>
                <a:custGeom>
                  <a:avLst/>
                  <a:gdLst/>
                  <a:ahLst/>
                  <a:cxnLst/>
                  <a:rect l="l" t="t" r="r" b="b"/>
                  <a:pathLst>
                    <a:path w="52" h="129" extrusionOk="0">
                      <a:moveTo>
                        <a:pt x="43" y="0"/>
                      </a:moveTo>
                      <a:lnTo>
                        <a:pt x="9" y="0"/>
                      </a:lnTo>
                      <a:cubicBezTo>
                        <a:pt x="4" y="0"/>
                        <a:pt x="-1" y="4"/>
                        <a:pt x="0" y="10"/>
                      </a:cubicBezTo>
                      <a:lnTo>
                        <a:pt x="7" y="120"/>
                      </a:lnTo>
                      <a:cubicBezTo>
                        <a:pt x="7" y="125"/>
                        <a:pt x="11" y="129"/>
                        <a:pt x="16" y="129"/>
                      </a:cubicBezTo>
                      <a:lnTo>
                        <a:pt x="36" y="129"/>
                      </a:lnTo>
                      <a:cubicBezTo>
                        <a:pt x="41" y="129"/>
                        <a:pt x="45" y="125"/>
                        <a:pt x="46" y="120"/>
                      </a:cubicBezTo>
                      <a:lnTo>
                        <a:pt x="52" y="10"/>
                      </a:lnTo>
                      <a:cubicBezTo>
                        <a:pt x="53" y="4"/>
                        <a:pt x="48" y="0"/>
                        <a:pt x="43" y="0"/>
                      </a:cubicBezTo>
                      <a:close/>
                    </a:path>
                  </a:pathLst>
                </a:custGeom>
                <a:solidFill>
                  <a:schemeClr val="accent3"/>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38"/>
                <p:cNvSpPr/>
                <p:nvPr/>
              </p:nvSpPr>
              <p:spPr>
                <a:xfrm>
                  <a:off x="7790203" y="4266916"/>
                  <a:ext cx="360476" cy="276191"/>
                </a:xfrm>
                <a:custGeom>
                  <a:avLst/>
                  <a:gdLst/>
                  <a:ahLst/>
                  <a:cxnLst/>
                  <a:rect l="l" t="t" r="r" b="b"/>
                  <a:pathLst>
                    <a:path w="201" h="154" extrusionOk="0">
                      <a:moveTo>
                        <a:pt x="195" y="154"/>
                      </a:moveTo>
                      <a:lnTo>
                        <a:pt x="0" y="154"/>
                      </a:lnTo>
                      <a:cubicBezTo>
                        <a:pt x="11" y="146"/>
                        <a:pt x="21" y="139"/>
                        <a:pt x="31" y="130"/>
                      </a:cubicBezTo>
                      <a:cubicBezTo>
                        <a:pt x="35" y="132"/>
                        <a:pt x="39" y="134"/>
                        <a:pt x="44" y="134"/>
                      </a:cubicBezTo>
                      <a:cubicBezTo>
                        <a:pt x="58" y="134"/>
                        <a:pt x="70" y="122"/>
                        <a:pt x="70" y="108"/>
                      </a:cubicBezTo>
                      <a:cubicBezTo>
                        <a:pt x="70" y="103"/>
                        <a:pt x="68" y="98"/>
                        <a:pt x="65" y="94"/>
                      </a:cubicBezTo>
                      <a:cubicBezTo>
                        <a:pt x="87" y="67"/>
                        <a:pt x="104" y="36"/>
                        <a:pt x="117" y="0"/>
                      </a:cubicBezTo>
                      <a:lnTo>
                        <a:pt x="200" y="145"/>
                      </a:lnTo>
                      <a:cubicBezTo>
                        <a:pt x="202" y="149"/>
                        <a:pt x="200" y="154"/>
                        <a:pt x="195" y="154"/>
                      </a:cubicBezTo>
                      <a:close/>
                    </a:path>
                  </a:pathLst>
                </a:custGeom>
                <a:solidFill>
                  <a:srgbClr val="342E39">
                    <a:alpha val="34810"/>
                  </a:srgbClr>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38"/>
                <p:cNvSpPr/>
                <p:nvPr/>
              </p:nvSpPr>
              <p:spPr>
                <a:xfrm>
                  <a:off x="7698739" y="4198764"/>
                  <a:ext cx="520090" cy="394558"/>
                </a:xfrm>
                <a:custGeom>
                  <a:avLst/>
                  <a:gdLst/>
                  <a:ahLst/>
                  <a:cxnLst/>
                  <a:rect l="l" t="t" r="r" b="b"/>
                  <a:pathLst>
                    <a:path w="290" h="220" extrusionOk="0">
                      <a:moveTo>
                        <a:pt x="287" y="188"/>
                      </a:moveTo>
                      <a:lnTo>
                        <a:pt x="180" y="3"/>
                      </a:lnTo>
                      <a:lnTo>
                        <a:pt x="179" y="0"/>
                      </a:lnTo>
                      <a:cubicBezTo>
                        <a:pt x="176" y="14"/>
                        <a:pt x="172" y="26"/>
                        <a:pt x="168" y="38"/>
                      </a:cubicBezTo>
                      <a:lnTo>
                        <a:pt x="251" y="183"/>
                      </a:lnTo>
                      <a:cubicBezTo>
                        <a:pt x="253" y="187"/>
                        <a:pt x="251" y="192"/>
                        <a:pt x="246" y="192"/>
                      </a:cubicBezTo>
                      <a:lnTo>
                        <a:pt x="51" y="192"/>
                      </a:lnTo>
                      <a:cubicBezTo>
                        <a:pt x="35" y="203"/>
                        <a:pt x="18" y="212"/>
                        <a:pt x="0" y="220"/>
                      </a:cubicBezTo>
                      <a:lnTo>
                        <a:pt x="268" y="220"/>
                      </a:lnTo>
                      <a:cubicBezTo>
                        <a:pt x="276" y="220"/>
                        <a:pt x="283" y="216"/>
                        <a:pt x="287" y="209"/>
                      </a:cubicBezTo>
                      <a:cubicBezTo>
                        <a:pt x="291" y="203"/>
                        <a:pt x="291" y="195"/>
                        <a:pt x="287" y="188"/>
                      </a:cubicBezTo>
                      <a:close/>
                    </a:path>
                  </a:pathLst>
                </a:custGeom>
                <a:solidFill>
                  <a:srgbClr val="342E39">
                    <a:alpha val="34810"/>
                  </a:srgbClr>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5" name="Google Shape;795;p38"/>
                <p:cNvSpPr/>
                <p:nvPr/>
              </p:nvSpPr>
              <p:spPr>
                <a:xfrm>
                  <a:off x="7845799" y="4435500"/>
                  <a:ext cx="69943" cy="71738"/>
                </a:xfrm>
                <a:custGeom>
                  <a:avLst/>
                  <a:gdLst/>
                  <a:ahLst/>
                  <a:cxnLst/>
                  <a:rect l="l" t="t" r="r" b="b"/>
                  <a:pathLst>
                    <a:path w="39" h="40" extrusionOk="0">
                      <a:moveTo>
                        <a:pt x="39" y="14"/>
                      </a:moveTo>
                      <a:cubicBezTo>
                        <a:pt x="39" y="9"/>
                        <a:pt x="37" y="4"/>
                        <a:pt x="34" y="0"/>
                      </a:cubicBezTo>
                      <a:cubicBezTo>
                        <a:pt x="24" y="13"/>
                        <a:pt x="12" y="25"/>
                        <a:pt x="0" y="36"/>
                      </a:cubicBezTo>
                      <a:cubicBezTo>
                        <a:pt x="4" y="38"/>
                        <a:pt x="8" y="40"/>
                        <a:pt x="13" y="40"/>
                      </a:cubicBezTo>
                      <a:cubicBezTo>
                        <a:pt x="27" y="40"/>
                        <a:pt x="39" y="28"/>
                        <a:pt x="39"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6" name="Google Shape;796;p38"/>
                <p:cNvSpPr/>
                <p:nvPr/>
              </p:nvSpPr>
              <p:spPr>
                <a:xfrm>
                  <a:off x="7512224" y="3970997"/>
                  <a:ext cx="711985" cy="629500"/>
                </a:xfrm>
                <a:custGeom>
                  <a:avLst/>
                  <a:gdLst/>
                  <a:ahLst/>
                  <a:cxnLst/>
                  <a:rect l="l" t="t" r="r" b="b"/>
                  <a:pathLst>
                    <a:path w="397" h="351" extrusionOk="0">
                      <a:moveTo>
                        <a:pt x="388" y="335"/>
                      </a:moveTo>
                      <a:cubicBezTo>
                        <a:pt x="385" y="340"/>
                        <a:pt x="379" y="343"/>
                        <a:pt x="372" y="343"/>
                      </a:cubicBezTo>
                      <a:lnTo>
                        <a:pt x="26" y="343"/>
                      </a:lnTo>
                      <a:cubicBezTo>
                        <a:pt x="19" y="343"/>
                        <a:pt x="14" y="340"/>
                        <a:pt x="10" y="335"/>
                      </a:cubicBezTo>
                      <a:cubicBezTo>
                        <a:pt x="7" y="329"/>
                        <a:pt x="7" y="322"/>
                        <a:pt x="10" y="317"/>
                      </a:cubicBezTo>
                      <a:lnTo>
                        <a:pt x="184" y="17"/>
                      </a:lnTo>
                      <a:cubicBezTo>
                        <a:pt x="187" y="11"/>
                        <a:pt x="193" y="8"/>
                        <a:pt x="199" y="8"/>
                      </a:cubicBezTo>
                      <a:cubicBezTo>
                        <a:pt x="205" y="8"/>
                        <a:pt x="211" y="11"/>
                        <a:pt x="214" y="17"/>
                      </a:cubicBezTo>
                      <a:lnTo>
                        <a:pt x="388" y="317"/>
                      </a:lnTo>
                      <a:cubicBezTo>
                        <a:pt x="391" y="322"/>
                        <a:pt x="391" y="329"/>
                        <a:pt x="388" y="335"/>
                      </a:cubicBezTo>
                      <a:moveTo>
                        <a:pt x="394" y="313"/>
                      </a:moveTo>
                      <a:lnTo>
                        <a:pt x="221" y="13"/>
                      </a:lnTo>
                      <a:cubicBezTo>
                        <a:pt x="216" y="5"/>
                        <a:pt x="208" y="0"/>
                        <a:pt x="199" y="0"/>
                      </a:cubicBezTo>
                      <a:cubicBezTo>
                        <a:pt x="190" y="0"/>
                        <a:pt x="182" y="5"/>
                        <a:pt x="177" y="13"/>
                      </a:cubicBezTo>
                      <a:lnTo>
                        <a:pt x="4" y="313"/>
                      </a:lnTo>
                      <a:cubicBezTo>
                        <a:pt x="-1" y="321"/>
                        <a:pt x="-1" y="331"/>
                        <a:pt x="4" y="338"/>
                      </a:cubicBezTo>
                      <a:cubicBezTo>
                        <a:pt x="8" y="346"/>
                        <a:pt x="17" y="351"/>
                        <a:pt x="26" y="351"/>
                      </a:cubicBezTo>
                      <a:lnTo>
                        <a:pt x="372" y="351"/>
                      </a:lnTo>
                      <a:cubicBezTo>
                        <a:pt x="382" y="351"/>
                        <a:pt x="390" y="346"/>
                        <a:pt x="394" y="338"/>
                      </a:cubicBezTo>
                      <a:lnTo>
                        <a:pt x="394" y="338"/>
                      </a:lnTo>
                      <a:cubicBezTo>
                        <a:pt x="399" y="330"/>
                        <a:pt x="399" y="321"/>
                        <a:pt x="394" y="3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7" name="Google Shape;797;p38"/>
                <p:cNvSpPr/>
                <p:nvPr/>
              </p:nvSpPr>
              <p:spPr>
                <a:xfrm>
                  <a:off x="7573200" y="4039148"/>
                  <a:ext cx="590033" cy="516513"/>
                </a:xfrm>
                <a:custGeom>
                  <a:avLst/>
                  <a:gdLst/>
                  <a:ahLst/>
                  <a:cxnLst/>
                  <a:rect l="l" t="t" r="r" b="b"/>
                  <a:pathLst>
                    <a:path w="329" h="288" extrusionOk="0">
                      <a:moveTo>
                        <a:pt x="316" y="281"/>
                      </a:moveTo>
                      <a:lnTo>
                        <a:pt x="14" y="281"/>
                      </a:lnTo>
                      <a:cubicBezTo>
                        <a:pt x="10" y="281"/>
                        <a:pt x="7" y="276"/>
                        <a:pt x="9" y="272"/>
                      </a:cubicBezTo>
                      <a:lnTo>
                        <a:pt x="160" y="11"/>
                      </a:lnTo>
                      <a:cubicBezTo>
                        <a:pt x="161" y="9"/>
                        <a:pt x="163" y="8"/>
                        <a:pt x="165" y="8"/>
                      </a:cubicBezTo>
                      <a:cubicBezTo>
                        <a:pt x="167" y="8"/>
                        <a:pt x="169" y="9"/>
                        <a:pt x="170" y="11"/>
                      </a:cubicBezTo>
                      <a:lnTo>
                        <a:pt x="236" y="125"/>
                      </a:lnTo>
                      <a:lnTo>
                        <a:pt x="238" y="127"/>
                      </a:lnTo>
                      <a:lnTo>
                        <a:pt x="321" y="272"/>
                      </a:lnTo>
                      <a:cubicBezTo>
                        <a:pt x="323" y="276"/>
                        <a:pt x="321" y="281"/>
                        <a:pt x="316" y="281"/>
                      </a:cubicBezTo>
                      <a:moveTo>
                        <a:pt x="244" y="124"/>
                      </a:moveTo>
                      <a:lnTo>
                        <a:pt x="243" y="121"/>
                      </a:lnTo>
                      <a:lnTo>
                        <a:pt x="177" y="7"/>
                      </a:lnTo>
                      <a:cubicBezTo>
                        <a:pt x="174" y="2"/>
                        <a:pt x="170" y="0"/>
                        <a:pt x="165" y="0"/>
                      </a:cubicBezTo>
                      <a:cubicBezTo>
                        <a:pt x="160" y="0"/>
                        <a:pt x="156" y="3"/>
                        <a:pt x="153" y="7"/>
                      </a:cubicBezTo>
                      <a:lnTo>
                        <a:pt x="3" y="268"/>
                      </a:lnTo>
                      <a:cubicBezTo>
                        <a:pt x="0" y="272"/>
                        <a:pt x="0" y="277"/>
                        <a:pt x="2" y="282"/>
                      </a:cubicBezTo>
                      <a:cubicBezTo>
                        <a:pt x="5" y="286"/>
                        <a:pt x="9" y="288"/>
                        <a:pt x="14" y="288"/>
                      </a:cubicBezTo>
                      <a:lnTo>
                        <a:pt x="316" y="288"/>
                      </a:lnTo>
                      <a:cubicBezTo>
                        <a:pt x="321" y="288"/>
                        <a:pt x="325" y="286"/>
                        <a:pt x="328" y="282"/>
                      </a:cubicBezTo>
                      <a:cubicBezTo>
                        <a:pt x="330" y="277"/>
                        <a:pt x="330" y="272"/>
                        <a:pt x="328" y="268"/>
                      </a:cubicBezTo>
                      <a:lnTo>
                        <a:pt x="244" y="12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8" name="Google Shape;798;p38"/>
                <p:cNvSpPr/>
                <p:nvPr/>
              </p:nvSpPr>
              <p:spPr>
                <a:xfrm>
                  <a:off x="7817105" y="4408598"/>
                  <a:ext cx="105811" cy="105813"/>
                </a:xfrm>
                <a:custGeom>
                  <a:avLst/>
                  <a:gdLst/>
                  <a:ahLst/>
                  <a:cxnLst/>
                  <a:rect l="l" t="t" r="r" b="b"/>
                  <a:pathLst>
                    <a:path w="59" h="59" extrusionOk="0">
                      <a:moveTo>
                        <a:pt x="29" y="51"/>
                      </a:moveTo>
                      <a:cubicBezTo>
                        <a:pt x="25" y="51"/>
                        <a:pt x="21" y="50"/>
                        <a:pt x="18" y="48"/>
                      </a:cubicBezTo>
                      <a:cubicBezTo>
                        <a:pt x="17" y="48"/>
                        <a:pt x="17" y="47"/>
                        <a:pt x="17" y="47"/>
                      </a:cubicBezTo>
                      <a:cubicBezTo>
                        <a:pt x="11" y="43"/>
                        <a:pt x="7" y="36"/>
                        <a:pt x="7" y="29"/>
                      </a:cubicBezTo>
                      <a:cubicBezTo>
                        <a:pt x="7" y="17"/>
                        <a:pt x="17" y="7"/>
                        <a:pt x="29" y="7"/>
                      </a:cubicBezTo>
                      <a:cubicBezTo>
                        <a:pt x="36" y="7"/>
                        <a:pt x="43" y="11"/>
                        <a:pt x="47" y="17"/>
                      </a:cubicBezTo>
                      <a:cubicBezTo>
                        <a:pt x="50" y="21"/>
                        <a:pt x="51" y="25"/>
                        <a:pt x="51" y="29"/>
                      </a:cubicBezTo>
                      <a:cubicBezTo>
                        <a:pt x="51" y="41"/>
                        <a:pt x="41" y="51"/>
                        <a:pt x="29" y="51"/>
                      </a:cubicBezTo>
                      <a:moveTo>
                        <a:pt x="29" y="0"/>
                      </a:moveTo>
                      <a:cubicBezTo>
                        <a:pt x="13" y="0"/>
                        <a:pt x="0" y="13"/>
                        <a:pt x="0" y="29"/>
                      </a:cubicBezTo>
                      <a:cubicBezTo>
                        <a:pt x="0" y="39"/>
                        <a:pt x="5" y="48"/>
                        <a:pt x="13" y="54"/>
                      </a:cubicBezTo>
                      <a:lnTo>
                        <a:pt x="14" y="54"/>
                      </a:lnTo>
                      <a:cubicBezTo>
                        <a:pt x="19" y="57"/>
                        <a:pt x="24" y="59"/>
                        <a:pt x="29" y="59"/>
                      </a:cubicBezTo>
                      <a:cubicBezTo>
                        <a:pt x="45" y="59"/>
                        <a:pt x="59" y="45"/>
                        <a:pt x="59" y="29"/>
                      </a:cubicBezTo>
                      <a:cubicBezTo>
                        <a:pt x="59" y="23"/>
                        <a:pt x="57" y="18"/>
                        <a:pt x="54" y="13"/>
                      </a:cubicBezTo>
                      <a:cubicBezTo>
                        <a:pt x="48" y="5"/>
                        <a:pt x="39" y="0"/>
                        <a:pt x="2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9" name="Google Shape;799;p38"/>
                <p:cNvSpPr/>
                <p:nvPr/>
              </p:nvSpPr>
              <p:spPr>
                <a:xfrm>
                  <a:off x="7815311" y="4150341"/>
                  <a:ext cx="107605" cy="245702"/>
                </a:xfrm>
                <a:custGeom>
                  <a:avLst/>
                  <a:gdLst/>
                  <a:ahLst/>
                  <a:cxnLst/>
                  <a:rect l="l" t="t" r="r" b="b"/>
                  <a:pathLst>
                    <a:path w="60" h="137" extrusionOk="0">
                      <a:moveTo>
                        <a:pt x="46" y="124"/>
                      </a:moveTo>
                      <a:cubicBezTo>
                        <a:pt x="46" y="127"/>
                        <a:pt x="43" y="129"/>
                        <a:pt x="40" y="129"/>
                      </a:cubicBezTo>
                      <a:lnTo>
                        <a:pt x="20" y="129"/>
                      </a:lnTo>
                      <a:cubicBezTo>
                        <a:pt x="17" y="129"/>
                        <a:pt x="15" y="127"/>
                        <a:pt x="14" y="124"/>
                      </a:cubicBezTo>
                      <a:lnTo>
                        <a:pt x="8" y="13"/>
                      </a:lnTo>
                      <a:cubicBezTo>
                        <a:pt x="7" y="12"/>
                        <a:pt x="8" y="10"/>
                        <a:pt x="9" y="9"/>
                      </a:cubicBezTo>
                      <a:cubicBezTo>
                        <a:pt x="10" y="8"/>
                        <a:pt x="12" y="7"/>
                        <a:pt x="13" y="7"/>
                      </a:cubicBezTo>
                      <a:lnTo>
                        <a:pt x="47" y="7"/>
                      </a:lnTo>
                      <a:cubicBezTo>
                        <a:pt x="49" y="7"/>
                        <a:pt x="50" y="8"/>
                        <a:pt x="51" y="9"/>
                      </a:cubicBezTo>
                      <a:cubicBezTo>
                        <a:pt x="52" y="10"/>
                        <a:pt x="53" y="12"/>
                        <a:pt x="53" y="13"/>
                      </a:cubicBezTo>
                      <a:lnTo>
                        <a:pt x="46" y="124"/>
                      </a:lnTo>
                      <a:moveTo>
                        <a:pt x="47" y="0"/>
                      </a:moveTo>
                      <a:lnTo>
                        <a:pt x="13" y="0"/>
                      </a:lnTo>
                      <a:cubicBezTo>
                        <a:pt x="10" y="0"/>
                        <a:pt x="6" y="1"/>
                        <a:pt x="4" y="4"/>
                      </a:cubicBezTo>
                      <a:cubicBezTo>
                        <a:pt x="1" y="7"/>
                        <a:pt x="0" y="10"/>
                        <a:pt x="0" y="14"/>
                      </a:cubicBezTo>
                      <a:lnTo>
                        <a:pt x="7" y="124"/>
                      </a:lnTo>
                      <a:cubicBezTo>
                        <a:pt x="7" y="131"/>
                        <a:pt x="13" y="137"/>
                        <a:pt x="20" y="137"/>
                      </a:cubicBezTo>
                      <a:lnTo>
                        <a:pt x="40" y="137"/>
                      </a:lnTo>
                      <a:cubicBezTo>
                        <a:pt x="47" y="137"/>
                        <a:pt x="53" y="131"/>
                        <a:pt x="53" y="124"/>
                      </a:cubicBezTo>
                      <a:lnTo>
                        <a:pt x="60" y="14"/>
                      </a:lnTo>
                      <a:cubicBezTo>
                        <a:pt x="60" y="10"/>
                        <a:pt x="59" y="7"/>
                        <a:pt x="57" y="4"/>
                      </a:cubicBezTo>
                      <a:cubicBezTo>
                        <a:pt x="54" y="1"/>
                        <a:pt x="51" y="0"/>
                        <a:pt x="47" y="0"/>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10" name="Google Shape;810;p38"/>
            <p:cNvGrpSpPr/>
            <p:nvPr/>
          </p:nvGrpSpPr>
          <p:grpSpPr>
            <a:xfrm>
              <a:off x="6392539" y="3869616"/>
              <a:ext cx="661761" cy="661099"/>
              <a:chOff x="4631516" y="4052438"/>
              <a:chExt cx="707539" cy="706831"/>
            </a:xfrm>
          </p:grpSpPr>
          <p:sp>
            <p:nvSpPr>
              <p:cNvPr id="811" name="Google Shape;811;p38"/>
              <p:cNvSpPr/>
              <p:nvPr/>
            </p:nvSpPr>
            <p:spPr>
              <a:xfrm rot="1673704">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12" name="Google Shape;812;p38"/>
              <p:cNvGrpSpPr/>
              <p:nvPr/>
            </p:nvGrpSpPr>
            <p:grpSpPr>
              <a:xfrm rot="1673704">
                <a:off x="4723261" y="4144680"/>
                <a:ext cx="524048" cy="522347"/>
                <a:chOff x="3944160" y="1477440"/>
                <a:chExt cx="110880" cy="110520"/>
              </a:xfrm>
            </p:grpSpPr>
            <p:sp>
              <p:nvSpPr>
                <p:cNvPr id="813" name="Google Shape;813;p38"/>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38"/>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38"/>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38"/>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7" name="Google Shape;817;p38"/>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38"/>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9" name="Google Shape;819;p38"/>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4" name="Google Shape;1411;p51">
            <a:extLst>
              <a:ext uri="{FF2B5EF4-FFF2-40B4-BE49-F238E27FC236}">
                <a16:creationId xmlns:a16="http://schemas.microsoft.com/office/drawing/2014/main" id="{83993CA7-2FDF-4581-B382-68A1BB8194AA}"/>
              </a:ext>
            </a:extLst>
          </p:cNvPr>
          <p:cNvGrpSpPr/>
          <p:nvPr/>
        </p:nvGrpSpPr>
        <p:grpSpPr>
          <a:xfrm>
            <a:off x="1959145" y="2244586"/>
            <a:ext cx="3217846" cy="2691012"/>
            <a:chOff x="4391581" y="852070"/>
            <a:chExt cx="3773010" cy="3155087"/>
          </a:xfrm>
        </p:grpSpPr>
        <p:sp>
          <p:nvSpPr>
            <p:cNvPr id="5" name="Google Shape;1412;p51">
              <a:extLst>
                <a:ext uri="{FF2B5EF4-FFF2-40B4-BE49-F238E27FC236}">
                  <a16:creationId xmlns:a16="http://schemas.microsoft.com/office/drawing/2014/main" id="{DCB9C3A3-49C6-9EC0-9BCB-6A5111C0ECB9}"/>
                </a:ext>
              </a:extLst>
            </p:cNvPr>
            <p:cNvSpPr/>
            <p:nvPr/>
          </p:nvSpPr>
          <p:spPr>
            <a:xfrm>
              <a:off x="5461677" y="852081"/>
              <a:ext cx="741072" cy="950213"/>
            </a:xfrm>
            <a:custGeom>
              <a:avLst/>
              <a:gdLst/>
              <a:ahLst/>
              <a:cxnLst/>
              <a:rect l="l" t="t" r="r" b="b"/>
              <a:pathLst>
                <a:path w="241" h="309" extrusionOk="0">
                  <a:moveTo>
                    <a:pt x="241" y="85"/>
                  </a:moveTo>
                  <a:cubicBezTo>
                    <a:pt x="241" y="84"/>
                    <a:pt x="241" y="82"/>
                    <a:pt x="241" y="81"/>
                  </a:cubicBezTo>
                  <a:lnTo>
                    <a:pt x="241" y="81"/>
                  </a:lnTo>
                  <a:cubicBezTo>
                    <a:pt x="241" y="80"/>
                    <a:pt x="241" y="79"/>
                    <a:pt x="241" y="78"/>
                  </a:cubicBezTo>
                  <a:lnTo>
                    <a:pt x="241" y="77"/>
                  </a:lnTo>
                  <a:lnTo>
                    <a:pt x="240" y="77"/>
                  </a:lnTo>
                  <a:cubicBezTo>
                    <a:pt x="240" y="74"/>
                    <a:pt x="239" y="72"/>
                    <a:pt x="238" y="70"/>
                  </a:cubicBezTo>
                  <a:cubicBezTo>
                    <a:pt x="237" y="70"/>
                    <a:pt x="237" y="69"/>
                    <a:pt x="237" y="69"/>
                  </a:cubicBezTo>
                  <a:cubicBezTo>
                    <a:pt x="236" y="68"/>
                    <a:pt x="236" y="67"/>
                    <a:pt x="235" y="66"/>
                  </a:cubicBezTo>
                  <a:lnTo>
                    <a:pt x="235" y="66"/>
                  </a:lnTo>
                  <a:cubicBezTo>
                    <a:pt x="234" y="65"/>
                    <a:pt x="233" y="65"/>
                    <a:pt x="232" y="64"/>
                  </a:cubicBezTo>
                  <a:cubicBezTo>
                    <a:pt x="232" y="64"/>
                    <a:pt x="231" y="64"/>
                    <a:pt x="231" y="63"/>
                  </a:cubicBezTo>
                  <a:cubicBezTo>
                    <a:pt x="230" y="63"/>
                    <a:pt x="229" y="62"/>
                    <a:pt x="228" y="62"/>
                  </a:cubicBezTo>
                  <a:lnTo>
                    <a:pt x="228" y="62"/>
                  </a:lnTo>
                  <a:lnTo>
                    <a:pt x="215" y="56"/>
                  </a:lnTo>
                  <a:lnTo>
                    <a:pt x="78" y="2"/>
                  </a:lnTo>
                  <a:cubicBezTo>
                    <a:pt x="75" y="1"/>
                    <a:pt x="73" y="0"/>
                    <a:pt x="70" y="0"/>
                  </a:cubicBezTo>
                  <a:cubicBezTo>
                    <a:pt x="61" y="0"/>
                    <a:pt x="53" y="6"/>
                    <a:pt x="50" y="14"/>
                  </a:cubicBezTo>
                  <a:lnTo>
                    <a:pt x="9" y="118"/>
                  </a:lnTo>
                  <a:cubicBezTo>
                    <a:pt x="6" y="125"/>
                    <a:pt x="7" y="132"/>
                    <a:pt x="11" y="138"/>
                  </a:cubicBezTo>
                  <a:lnTo>
                    <a:pt x="26" y="160"/>
                  </a:lnTo>
                  <a:cubicBezTo>
                    <a:pt x="27" y="163"/>
                    <a:pt x="28" y="166"/>
                    <a:pt x="27" y="169"/>
                  </a:cubicBezTo>
                  <a:lnTo>
                    <a:pt x="6" y="221"/>
                  </a:lnTo>
                  <a:lnTo>
                    <a:pt x="1" y="233"/>
                  </a:lnTo>
                  <a:cubicBezTo>
                    <a:pt x="-3" y="244"/>
                    <a:pt x="2" y="256"/>
                    <a:pt x="13" y="261"/>
                  </a:cubicBezTo>
                  <a:lnTo>
                    <a:pt x="57" y="278"/>
                  </a:lnTo>
                  <a:lnTo>
                    <a:pt x="57" y="278"/>
                  </a:lnTo>
                  <a:lnTo>
                    <a:pt x="82" y="288"/>
                  </a:lnTo>
                  <a:lnTo>
                    <a:pt x="82" y="288"/>
                  </a:lnTo>
                  <a:lnTo>
                    <a:pt x="128" y="306"/>
                  </a:lnTo>
                  <a:lnTo>
                    <a:pt x="130" y="307"/>
                  </a:lnTo>
                  <a:lnTo>
                    <a:pt x="130" y="307"/>
                  </a:lnTo>
                  <a:cubicBezTo>
                    <a:pt x="131" y="308"/>
                    <a:pt x="132" y="308"/>
                    <a:pt x="133" y="308"/>
                  </a:cubicBezTo>
                  <a:lnTo>
                    <a:pt x="134" y="308"/>
                  </a:lnTo>
                  <a:lnTo>
                    <a:pt x="134" y="308"/>
                  </a:lnTo>
                  <a:lnTo>
                    <a:pt x="134" y="308"/>
                  </a:lnTo>
                  <a:cubicBezTo>
                    <a:pt x="135" y="309"/>
                    <a:pt x="136" y="309"/>
                    <a:pt x="137" y="309"/>
                  </a:cubicBezTo>
                  <a:lnTo>
                    <a:pt x="138" y="309"/>
                  </a:lnTo>
                  <a:lnTo>
                    <a:pt x="138" y="309"/>
                  </a:lnTo>
                  <a:lnTo>
                    <a:pt x="138" y="309"/>
                  </a:lnTo>
                  <a:lnTo>
                    <a:pt x="138" y="309"/>
                  </a:lnTo>
                  <a:lnTo>
                    <a:pt x="139" y="309"/>
                  </a:lnTo>
                  <a:cubicBezTo>
                    <a:pt x="140" y="309"/>
                    <a:pt x="140" y="309"/>
                    <a:pt x="141" y="309"/>
                  </a:cubicBezTo>
                  <a:lnTo>
                    <a:pt x="141" y="309"/>
                  </a:lnTo>
                  <a:lnTo>
                    <a:pt x="141" y="309"/>
                  </a:lnTo>
                  <a:cubicBezTo>
                    <a:pt x="141" y="308"/>
                    <a:pt x="142" y="308"/>
                    <a:pt x="142" y="308"/>
                  </a:cubicBezTo>
                  <a:lnTo>
                    <a:pt x="143" y="308"/>
                  </a:lnTo>
                  <a:cubicBezTo>
                    <a:pt x="144" y="308"/>
                    <a:pt x="144" y="308"/>
                    <a:pt x="145" y="308"/>
                  </a:cubicBezTo>
                  <a:lnTo>
                    <a:pt x="145" y="308"/>
                  </a:lnTo>
                  <a:cubicBezTo>
                    <a:pt x="145" y="307"/>
                    <a:pt x="146" y="307"/>
                    <a:pt x="146" y="307"/>
                  </a:cubicBezTo>
                  <a:lnTo>
                    <a:pt x="146" y="307"/>
                  </a:lnTo>
                  <a:lnTo>
                    <a:pt x="147" y="307"/>
                  </a:lnTo>
                  <a:lnTo>
                    <a:pt x="147" y="307"/>
                  </a:lnTo>
                  <a:lnTo>
                    <a:pt x="147" y="307"/>
                  </a:lnTo>
                  <a:lnTo>
                    <a:pt x="147" y="307"/>
                  </a:lnTo>
                  <a:lnTo>
                    <a:pt x="147" y="307"/>
                  </a:lnTo>
                  <a:lnTo>
                    <a:pt x="147" y="306"/>
                  </a:lnTo>
                  <a:cubicBezTo>
                    <a:pt x="149" y="306"/>
                    <a:pt x="150" y="305"/>
                    <a:pt x="151" y="304"/>
                  </a:cubicBezTo>
                  <a:lnTo>
                    <a:pt x="152" y="304"/>
                  </a:lnTo>
                  <a:lnTo>
                    <a:pt x="152" y="303"/>
                  </a:lnTo>
                  <a:lnTo>
                    <a:pt x="152" y="303"/>
                  </a:lnTo>
                  <a:cubicBezTo>
                    <a:pt x="153" y="303"/>
                    <a:pt x="153" y="303"/>
                    <a:pt x="153" y="303"/>
                  </a:cubicBezTo>
                  <a:lnTo>
                    <a:pt x="153" y="302"/>
                  </a:lnTo>
                  <a:lnTo>
                    <a:pt x="154" y="302"/>
                  </a:lnTo>
                  <a:cubicBezTo>
                    <a:pt x="154" y="301"/>
                    <a:pt x="154" y="301"/>
                    <a:pt x="154" y="301"/>
                  </a:cubicBezTo>
                  <a:cubicBezTo>
                    <a:pt x="155" y="301"/>
                    <a:pt x="155" y="300"/>
                    <a:pt x="155" y="300"/>
                  </a:cubicBezTo>
                  <a:lnTo>
                    <a:pt x="155" y="299"/>
                  </a:lnTo>
                  <a:cubicBezTo>
                    <a:pt x="156" y="299"/>
                    <a:pt x="156" y="299"/>
                    <a:pt x="156" y="298"/>
                  </a:cubicBezTo>
                  <a:lnTo>
                    <a:pt x="156" y="298"/>
                  </a:lnTo>
                  <a:cubicBezTo>
                    <a:pt x="157" y="297"/>
                    <a:pt x="157" y="296"/>
                    <a:pt x="157" y="295"/>
                  </a:cubicBezTo>
                  <a:lnTo>
                    <a:pt x="157" y="295"/>
                  </a:lnTo>
                  <a:lnTo>
                    <a:pt x="157" y="295"/>
                  </a:lnTo>
                  <a:lnTo>
                    <a:pt x="240" y="89"/>
                  </a:lnTo>
                  <a:cubicBezTo>
                    <a:pt x="240" y="88"/>
                    <a:pt x="240" y="87"/>
                    <a:pt x="241" y="86"/>
                  </a:cubicBezTo>
                  <a:cubicBezTo>
                    <a:pt x="241" y="85"/>
                    <a:pt x="241" y="85"/>
                    <a:pt x="241"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1413;p51">
              <a:extLst>
                <a:ext uri="{FF2B5EF4-FFF2-40B4-BE49-F238E27FC236}">
                  <a16:creationId xmlns:a16="http://schemas.microsoft.com/office/drawing/2014/main" id="{4E58E9D0-549F-97D5-DF98-E9DAE75F97A7}"/>
                </a:ext>
              </a:extLst>
            </p:cNvPr>
            <p:cNvSpPr/>
            <p:nvPr/>
          </p:nvSpPr>
          <p:spPr>
            <a:xfrm>
              <a:off x="4391581" y="1439429"/>
              <a:ext cx="2705989" cy="2084933"/>
            </a:xfrm>
            <a:custGeom>
              <a:avLst/>
              <a:gdLst/>
              <a:ahLst/>
              <a:cxnLst/>
              <a:rect l="l" t="t" r="r" b="b"/>
              <a:pathLst>
                <a:path w="880" h="678" extrusionOk="0">
                  <a:moveTo>
                    <a:pt x="879" y="342"/>
                  </a:moveTo>
                  <a:lnTo>
                    <a:pt x="825" y="134"/>
                  </a:lnTo>
                  <a:cubicBezTo>
                    <a:pt x="822" y="123"/>
                    <a:pt x="811" y="117"/>
                    <a:pt x="800" y="120"/>
                  </a:cubicBezTo>
                  <a:lnTo>
                    <a:pt x="361" y="234"/>
                  </a:lnTo>
                  <a:cubicBezTo>
                    <a:pt x="360" y="225"/>
                    <a:pt x="359" y="216"/>
                    <a:pt x="357" y="207"/>
                  </a:cubicBezTo>
                  <a:cubicBezTo>
                    <a:pt x="347" y="172"/>
                    <a:pt x="328" y="141"/>
                    <a:pt x="300" y="118"/>
                  </a:cubicBezTo>
                  <a:lnTo>
                    <a:pt x="275" y="21"/>
                  </a:lnTo>
                  <a:cubicBezTo>
                    <a:pt x="273" y="14"/>
                    <a:pt x="268" y="8"/>
                    <a:pt x="262" y="4"/>
                  </a:cubicBezTo>
                  <a:cubicBezTo>
                    <a:pt x="255" y="0"/>
                    <a:pt x="248" y="-1"/>
                    <a:pt x="241" y="1"/>
                  </a:cubicBezTo>
                  <a:lnTo>
                    <a:pt x="21" y="58"/>
                  </a:lnTo>
                  <a:cubicBezTo>
                    <a:pt x="6" y="62"/>
                    <a:pt x="-3" y="78"/>
                    <a:pt x="1" y="93"/>
                  </a:cubicBezTo>
                  <a:lnTo>
                    <a:pt x="26" y="190"/>
                  </a:lnTo>
                  <a:cubicBezTo>
                    <a:pt x="14" y="223"/>
                    <a:pt x="11" y="259"/>
                    <a:pt x="20" y="295"/>
                  </a:cubicBezTo>
                  <a:cubicBezTo>
                    <a:pt x="30" y="331"/>
                    <a:pt x="50" y="361"/>
                    <a:pt x="77" y="384"/>
                  </a:cubicBezTo>
                  <a:lnTo>
                    <a:pt x="104" y="489"/>
                  </a:lnTo>
                  <a:lnTo>
                    <a:pt x="104" y="489"/>
                  </a:lnTo>
                  <a:lnTo>
                    <a:pt x="114" y="526"/>
                  </a:lnTo>
                  <a:lnTo>
                    <a:pt x="114" y="526"/>
                  </a:lnTo>
                  <a:lnTo>
                    <a:pt x="148" y="657"/>
                  </a:lnTo>
                  <a:cubicBezTo>
                    <a:pt x="150" y="665"/>
                    <a:pt x="155" y="671"/>
                    <a:pt x="161" y="674"/>
                  </a:cubicBezTo>
                  <a:cubicBezTo>
                    <a:pt x="165" y="677"/>
                    <a:pt x="170" y="678"/>
                    <a:pt x="175" y="678"/>
                  </a:cubicBezTo>
                  <a:cubicBezTo>
                    <a:pt x="178" y="678"/>
                    <a:pt x="180" y="678"/>
                    <a:pt x="182" y="677"/>
                  </a:cubicBezTo>
                  <a:lnTo>
                    <a:pt x="199" y="673"/>
                  </a:lnTo>
                  <a:lnTo>
                    <a:pt x="199" y="673"/>
                  </a:lnTo>
                  <a:lnTo>
                    <a:pt x="316" y="642"/>
                  </a:lnTo>
                  <a:lnTo>
                    <a:pt x="402" y="620"/>
                  </a:lnTo>
                  <a:cubicBezTo>
                    <a:pt x="417" y="616"/>
                    <a:pt x="426" y="601"/>
                    <a:pt x="422" y="586"/>
                  </a:cubicBezTo>
                  <a:lnTo>
                    <a:pt x="396" y="484"/>
                  </a:lnTo>
                  <a:cubicBezTo>
                    <a:pt x="399" y="485"/>
                    <a:pt x="402" y="486"/>
                    <a:pt x="406" y="486"/>
                  </a:cubicBezTo>
                  <a:cubicBezTo>
                    <a:pt x="408" y="486"/>
                    <a:pt x="410" y="486"/>
                    <a:pt x="411" y="486"/>
                  </a:cubicBezTo>
                  <a:lnTo>
                    <a:pt x="865" y="367"/>
                  </a:lnTo>
                  <a:cubicBezTo>
                    <a:pt x="876" y="364"/>
                    <a:pt x="882" y="353"/>
                    <a:pt x="879" y="34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 name="Google Shape;1414;p51">
              <a:extLst>
                <a:ext uri="{FF2B5EF4-FFF2-40B4-BE49-F238E27FC236}">
                  <a16:creationId xmlns:a16="http://schemas.microsoft.com/office/drawing/2014/main" id="{D43D2F12-DF20-71C3-C150-7659A8E776BD}"/>
                </a:ext>
              </a:extLst>
            </p:cNvPr>
            <p:cNvSpPr/>
            <p:nvPr/>
          </p:nvSpPr>
          <p:spPr>
            <a:xfrm>
              <a:off x="4954303" y="1808444"/>
              <a:ext cx="3210287" cy="2198713"/>
            </a:xfrm>
            <a:custGeom>
              <a:avLst/>
              <a:gdLst/>
              <a:ahLst/>
              <a:cxnLst/>
              <a:rect l="l" t="t" r="r" b="b"/>
              <a:pathLst>
                <a:path w="1044" h="715" extrusionOk="0">
                  <a:moveTo>
                    <a:pt x="1043" y="45"/>
                  </a:moveTo>
                  <a:cubicBezTo>
                    <a:pt x="1041" y="43"/>
                    <a:pt x="1038" y="43"/>
                    <a:pt x="1036" y="45"/>
                  </a:cubicBezTo>
                  <a:lnTo>
                    <a:pt x="986" y="90"/>
                  </a:lnTo>
                  <a:lnTo>
                    <a:pt x="953" y="53"/>
                  </a:lnTo>
                  <a:lnTo>
                    <a:pt x="1003" y="8"/>
                  </a:lnTo>
                  <a:cubicBezTo>
                    <a:pt x="1005" y="7"/>
                    <a:pt x="1005" y="4"/>
                    <a:pt x="1004" y="2"/>
                  </a:cubicBezTo>
                  <a:cubicBezTo>
                    <a:pt x="1002" y="0"/>
                    <a:pt x="999" y="0"/>
                    <a:pt x="997" y="1"/>
                  </a:cubicBezTo>
                  <a:lnTo>
                    <a:pt x="947" y="46"/>
                  </a:lnTo>
                  <a:lnTo>
                    <a:pt x="921" y="18"/>
                  </a:lnTo>
                  <a:cubicBezTo>
                    <a:pt x="918" y="14"/>
                    <a:pt x="914" y="12"/>
                    <a:pt x="909" y="12"/>
                  </a:cubicBezTo>
                  <a:cubicBezTo>
                    <a:pt x="904" y="12"/>
                    <a:pt x="900" y="13"/>
                    <a:pt x="897" y="16"/>
                  </a:cubicBezTo>
                  <a:lnTo>
                    <a:pt x="752" y="146"/>
                  </a:lnTo>
                  <a:cubicBezTo>
                    <a:pt x="744" y="152"/>
                    <a:pt x="744" y="163"/>
                    <a:pt x="750" y="171"/>
                  </a:cubicBezTo>
                  <a:lnTo>
                    <a:pt x="791" y="217"/>
                  </a:lnTo>
                  <a:cubicBezTo>
                    <a:pt x="780" y="246"/>
                    <a:pt x="787" y="287"/>
                    <a:pt x="793" y="326"/>
                  </a:cubicBezTo>
                  <a:cubicBezTo>
                    <a:pt x="800" y="370"/>
                    <a:pt x="808" y="415"/>
                    <a:pt x="789" y="441"/>
                  </a:cubicBezTo>
                  <a:cubicBezTo>
                    <a:pt x="781" y="453"/>
                    <a:pt x="747" y="490"/>
                    <a:pt x="658" y="462"/>
                  </a:cubicBezTo>
                  <a:cubicBezTo>
                    <a:pt x="650" y="460"/>
                    <a:pt x="642" y="457"/>
                    <a:pt x="633" y="454"/>
                  </a:cubicBezTo>
                  <a:cubicBezTo>
                    <a:pt x="595" y="441"/>
                    <a:pt x="556" y="427"/>
                    <a:pt x="516" y="440"/>
                  </a:cubicBezTo>
                  <a:cubicBezTo>
                    <a:pt x="473" y="454"/>
                    <a:pt x="454" y="482"/>
                    <a:pt x="433" y="512"/>
                  </a:cubicBezTo>
                  <a:cubicBezTo>
                    <a:pt x="426" y="524"/>
                    <a:pt x="418" y="536"/>
                    <a:pt x="408" y="548"/>
                  </a:cubicBezTo>
                  <a:cubicBezTo>
                    <a:pt x="373" y="589"/>
                    <a:pt x="320" y="617"/>
                    <a:pt x="257" y="627"/>
                  </a:cubicBezTo>
                  <a:lnTo>
                    <a:pt x="254" y="613"/>
                  </a:lnTo>
                  <a:cubicBezTo>
                    <a:pt x="253" y="608"/>
                    <a:pt x="248" y="605"/>
                    <a:pt x="243" y="605"/>
                  </a:cubicBezTo>
                  <a:lnTo>
                    <a:pt x="178" y="616"/>
                  </a:lnTo>
                  <a:cubicBezTo>
                    <a:pt x="177" y="613"/>
                    <a:pt x="176" y="610"/>
                    <a:pt x="173" y="609"/>
                  </a:cubicBezTo>
                  <a:cubicBezTo>
                    <a:pt x="170" y="607"/>
                    <a:pt x="167" y="606"/>
                    <a:pt x="163" y="607"/>
                  </a:cubicBezTo>
                  <a:cubicBezTo>
                    <a:pt x="157" y="608"/>
                    <a:pt x="153" y="614"/>
                    <a:pt x="153" y="620"/>
                  </a:cubicBezTo>
                  <a:lnTo>
                    <a:pt x="128" y="611"/>
                  </a:lnTo>
                  <a:lnTo>
                    <a:pt x="126" y="611"/>
                  </a:lnTo>
                  <a:cubicBezTo>
                    <a:pt x="125" y="610"/>
                    <a:pt x="123" y="610"/>
                    <a:pt x="121" y="610"/>
                  </a:cubicBezTo>
                  <a:lnTo>
                    <a:pt x="52" y="626"/>
                  </a:lnTo>
                  <a:cubicBezTo>
                    <a:pt x="48" y="627"/>
                    <a:pt x="45" y="630"/>
                    <a:pt x="44" y="633"/>
                  </a:cubicBezTo>
                  <a:lnTo>
                    <a:pt x="9" y="641"/>
                  </a:lnTo>
                  <a:cubicBezTo>
                    <a:pt x="6" y="642"/>
                    <a:pt x="3" y="644"/>
                    <a:pt x="1" y="646"/>
                  </a:cubicBezTo>
                  <a:cubicBezTo>
                    <a:pt x="0" y="649"/>
                    <a:pt x="-1" y="652"/>
                    <a:pt x="0" y="655"/>
                  </a:cubicBezTo>
                  <a:lnTo>
                    <a:pt x="11" y="706"/>
                  </a:lnTo>
                  <a:cubicBezTo>
                    <a:pt x="12" y="709"/>
                    <a:pt x="14" y="711"/>
                    <a:pt x="16" y="713"/>
                  </a:cubicBezTo>
                  <a:cubicBezTo>
                    <a:pt x="18" y="714"/>
                    <a:pt x="20" y="715"/>
                    <a:pt x="22" y="715"/>
                  </a:cubicBezTo>
                  <a:cubicBezTo>
                    <a:pt x="23" y="715"/>
                    <a:pt x="24" y="715"/>
                    <a:pt x="25" y="714"/>
                  </a:cubicBezTo>
                  <a:lnTo>
                    <a:pt x="60" y="707"/>
                  </a:lnTo>
                  <a:cubicBezTo>
                    <a:pt x="61" y="708"/>
                    <a:pt x="62" y="708"/>
                    <a:pt x="63" y="709"/>
                  </a:cubicBezTo>
                  <a:cubicBezTo>
                    <a:pt x="65" y="710"/>
                    <a:pt x="66" y="711"/>
                    <a:pt x="68" y="711"/>
                  </a:cubicBezTo>
                  <a:cubicBezTo>
                    <a:pt x="69" y="711"/>
                    <a:pt x="70" y="711"/>
                    <a:pt x="70" y="710"/>
                  </a:cubicBezTo>
                  <a:lnTo>
                    <a:pt x="140" y="695"/>
                  </a:lnTo>
                  <a:cubicBezTo>
                    <a:pt x="142" y="695"/>
                    <a:pt x="143" y="694"/>
                    <a:pt x="145" y="692"/>
                  </a:cubicBezTo>
                  <a:lnTo>
                    <a:pt x="165" y="673"/>
                  </a:lnTo>
                  <a:cubicBezTo>
                    <a:pt x="166" y="675"/>
                    <a:pt x="167" y="677"/>
                    <a:pt x="170" y="678"/>
                  </a:cubicBezTo>
                  <a:cubicBezTo>
                    <a:pt x="172" y="680"/>
                    <a:pt x="174" y="681"/>
                    <a:pt x="177" y="681"/>
                  </a:cubicBezTo>
                  <a:cubicBezTo>
                    <a:pt x="178" y="681"/>
                    <a:pt x="178" y="680"/>
                    <a:pt x="179" y="680"/>
                  </a:cubicBezTo>
                  <a:lnTo>
                    <a:pt x="179" y="680"/>
                  </a:lnTo>
                  <a:cubicBezTo>
                    <a:pt x="186" y="679"/>
                    <a:pt x="190" y="672"/>
                    <a:pt x="189" y="666"/>
                  </a:cubicBezTo>
                  <a:lnTo>
                    <a:pt x="252" y="648"/>
                  </a:lnTo>
                  <a:cubicBezTo>
                    <a:pt x="257" y="646"/>
                    <a:pt x="260" y="642"/>
                    <a:pt x="259" y="637"/>
                  </a:cubicBezTo>
                  <a:lnTo>
                    <a:pt x="259" y="636"/>
                  </a:lnTo>
                  <a:cubicBezTo>
                    <a:pt x="325" y="625"/>
                    <a:pt x="379" y="597"/>
                    <a:pt x="415" y="554"/>
                  </a:cubicBezTo>
                  <a:cubicBezTo>
                    <a:pt x="425" y="542"/>
                    <a:pt x="433" y="530"/>
                    <a:pt x="441" y="518"/>
                  </a:cubicBezTo>
                  <a:cubicBezTo>
                    <a:pt x="462" y="488"/>
                    <a:pt x="479" y="462"/>
                    <a:pt x="519" y="449"/>
                  </a:cubicBezTo>
                  <a:cubicBezTo>
                    <a:pt x="556" y="437"/>
                    <a:pt x="593" y="450"/>
                    <a:pt x="630" y="463"/>
                  </a:cubicBezTo>
                  <a:cubicBezTo>
                    <a:pt x="638" y="466"/>
                    <a:pt x="647" y="469"/>
                    <a:pt x="655" y="471"/>
                  </a:cubicBezTo>
                  <a:cubicBezTo>
                    <a:pt x="670" y="476"/>
                    <a:pt x="700" y="484"/>
                    <a:pt x="730" y="481"/>
                  </a:cubicBezTo>
                  <a:cubicBezTo>
                    <a:pt x="760" y="479"/>
                    <a:pt x="783" y="467"/>
                    <a:pt x="797" y="447"/>
                  </a:cubicBezTo>
                  <a:cubicBezTo>
                    <a:pt x="818" y="417"/>
                    <a:pt x="810" y="370"/>
                    <a:pt x="803" y="325"/>
                  </a:cubicBezTo>
                  <a:cubicBezTo>
                    <a:pt x="797" y="288"/>
                    <a:pt x="791" y="252"/>
                    <a:pt x="799" y="225"/>
                  </a:cubicBezTo>
                  <a:lnTo>
                    <a:pt x="847" y="278"/>
                  </a:lnTo>
                  <a:cubicBezTo>
                    <a:pt x="850" y="282"/>
                    <a:pt x="855" y="284"/>
                    <a:pt x="860" y="284"/>
                  </a:cubicBezTo>
                  <a:cubicBezTo>
                    <a:pt x="864" y="284"/>
                    <a:pt x="868" y="283"/>
                    <a:pt x="871" y="280"/>
                  </a:cubicBezTo>
                  <a:lnTo>
                    <a:pt x="1016" y="150"/>
                  </a:lnTo>
                  <a:cubicBezTo>
                    <a:pt x="1020" y="147"/>
                    <a:pt x="1022" y="143"/>
                    <a:pt x="1022" y="138"/>
                  </a:cubicBezTo>
                  <a:cubicBezTo>
                    <a:pt x="1022" y="134"/>
                    <a:pt x="1021" y="129"/>
                    <a:pt x="1017" y="126"/>
                  </a:cubicBezTo>
                  <a:lnTo>
                    <a:pt x="992" y="97"/>
                  </a:lnTo>
                  <a:lnTo>
                    <a:pt x="1042" y="52"/>
                  </a:lnTo>
                  <a:cubicBezTo>
                    <a:pt x="1044" y="50"/>
                    <a:pt x="1044" y="47"/>
                    <a:pt x="1043" y="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 name="Google Shape;1415;p51">
              <a:extLst>
                <a:ext uri="{FF2B5EF4-FFF2-40B4-BE49-F238E27FC236}">
                  <a16:creationId xmlns:a16="http://schemas.microsoft.com/office/drawing/2014/main" id="{E8B56646-4C96-A30E-BBE0-06A1A26BDECA}"/>
                </a:ext>
              </a:extLst>
            </p:cNvPr>
            <p:cNvGrpSpPr/>
            <p:nvPr/>
          </p:nvGrpSpPr>
          <p:grpSpPr>
            <a:xfrm>
              <a:off x="4391582" y="852070"/>
              <a:ext cx="3772996" cy="3155073"/>
              <a:chOff x="3834000" y="2244960"/>
              <a:chExt cx="441720" cy="369360"/>
            </a:xfrm>
          </p:grpSpPr>
          <p:sp>
            <p:nvSpPr>
              <p:cNvPr id="9" name="Google Shape;1416;p51">
                <a:extLst>
                  <a:ext uri="{FF2B5EF4-FFF2-40B4-BE49-F238E27FC236}">
                    <a16:creationId xmlns:a16="http://schemas.microsoft.com/office/drawing/2014/main" id="{56A00A99-8386-844B-94E4-240FA4C378CC}"/>
                  </a:ext>
                </a:extLst>
              </p:cNvPr>
              <p:cNvSpPr/>
              <p:nvPr/>
            </p:nvSpPr>
            <p:spPr>
              <a:xfrm>
                <a:off x="3960000" y="2246040"/>
                <a:ext cx="84960" cy="109080"/>
              </a:xfrm>
              <a:custGeom>
                <a:avLst/>
                <a:gdLst/>
                <a:ahLst/>
                <a:cxnLst/>
                <a:rect l="l" t="t" r="r" b="b"/>
                <a:pathLst>
                  <a:path w="236" h="303" extrusionOk="0">
                    <a:moveTo>
                      <a:pt x="136" y="303"/>
                    </a:moveTo>
                    <a:cubicBezTo>
                      <a:pt x="134" y="303"/>
                      <a:pt x="131" y="303"/>
                      <a:pt x="129" y="302"/>
                    </a:cubicBezTo>
                    <a:lnTo>
                      <a:pt x="13" y="255"/>
                    </a:lnTo>
                    <a:cubicBezTo>
                      <a:pt x="3" y="251"/>
                      <a:pt x="-2" y="241"/>
                      <a:pt x="2" y="231"/>
                    </a:cubicBezTo>
                    <a:lnTo>
                      <a:pt x="28" y="168"/>
                    </a:lnTo>
                    <a:cubicBezTo>
                      <a:pt x="29" y="164"/>
                      <a:pt x="29" y="159"/>
                      <a:pt x="26" y="156"/>
                    </a:cubicBezTo>
                    <a:lnTo>
                      <a:pt x="11" y="134"/>
                    </a:lnTo>
                    <a:cubicBezTo>
                      <a:pt x="8" y="129"/>
                      <a:pt x="7" y="122"/>
                      <a:pt x="10" y="116"/>
                    </a:cubicBezTo>
                    <a:lnTo>
                      <a:pt x="51" y="12"/>
                    </a:lnTo>
                    <a:cubicBezTo>
                      <a:pt x="54" y="5"/>
                      <a:pt x="61" y="0"/>
                      <a:pt x="68" y="0"/>
                    </a:cubicBezTo>
                    <a:cubicBezTo>
                      <a:pt x="71" y="0"/>
                      <a:pt x="73" y="1"/>
                      <a:pt x="75" y="2"/>
                    </a:cubicBezTo>
                    <a:lnTo>
                      <a:pt x="212" y="56"/>
                    </a:lnTo>
                    <a:lnTo>
                      <a:pt x="225" y="61"/>
                    </a:lnTo>
                    <a:cubicBezTo>
                      <a:pt x="234" y="65"/>
                      <a:pt x="239" y="76"/>
                      <a:pt x="235" y="85"/>
                    </a:cubicBezTo>
                    <a:lnTo>
                      <a:pt x="153" y="291"/>
                    </a:lnTo>
                    <a:cubicBezTo>
                      <a:pt x="150" y="298"/>
                      <a:pt x="144" y="303"/>
                      <a:pt x="136" y="30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1417;p51">
                <a:extLst>
                  <a:ext uri="{FF2B5EF4-FFF2-40B4-BE49-F238E27FC236}">
                    <a16:creationId xmlns:a16="http://schemas.microsoft.com/office/drawing/2014/main" id="{E27A1FA9-6FFA-8474-AA36-5A41CDBAEB0C}"/>
                  </a:ext>
                </a:extLst>
              </p:cNvPr>
              <p:cNvSpPr/>
              <p:nvPr/>
            </p:nvSpPr>
            <p:spPr>
              <a:xfrm>
                <a:off x="3961440" y="2268720"/>
                <a:ext cx="82800" cy="85320"/>
              </a:xfrm>
              <a:custGeom>
                <a:avLst/>
                <a:gdLst/>
                <a:ahLst/>
                <a:cxnLst/>
                <a:rect l="l" t="t" r="r" b="b"/>
                <a:pathLst>
                  <a:path w="230" h="237" extrusionOk="0">
                    <a:moveTo>
                      <a:pt x="229" y="21"/>
                    </a:moveTo>
                    <a:lnTo>
                      <a:pt x="147" y="227"/>
                    </a:lnTo>
                    <a:cubicBezTo>
                      <a:pt x="143" y="235"/>
                      <a:pt x="134" y="239"/>
                      <a:pt x="126" y="236"/>
                    </a:cubicBezTo>
                    <a:lnTo>
                      <a:pt x="10" y="190"/>
                    </a:lnTo>
                    <a:cubicBezTo>
                      <a:pt x="2" y="186"/>
                      <a:pt x="-2" y="177"/>
                      <a:pt x="1" y="169"/>
                    </a:cubicBezTo>
                    <a:cubicBezTo>
                      <a:pt x="4" y="162"/>
                      <a:pt x="11" y="159"/>
                      <a:pt x="18" y="162"/>
                    </a:cubicBezTo>
                    <a:lnTo>
                      <a:pt x="51" y="175"/>
                    </a:lnTo>
                    <a:lnTo>
                      <a:pt x="51" y="175"/>
                    </a:lnTo>
                    <a:lnTo>
                      <a:pt x="88" y="190"/>
                    </a:lnTo>
                    <a:cubicBezTo>
                      <a:pt x="90" y="190"/>
                      <a:pt x="108" y="200"/>
                      <a:pt x="125" y="188"/>
                    </a:cubicBezTo>
                    <a:cubicBezTo>
                      <a:pt x="138" y="178"/>
                      <a:pt x="132" y="182"/>
                      <a:pt x="202" y="9"/>
                    </a:cubicBezTo>
                    <a:cubicBezTo>
                      <a:pt x="204" y="2"/>
                      <a:pt x="213" y="-2"/>
                      <a:pt x="220" y="1"/>
                    </a:cubicBezTo>
                    <a:cubicBezTo>
                      <a:pt x="228" y="4"/>
                      <a:pt x="232" y="13"/>
                      <a:pt x="229" y="21"/>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1418;p51">
                <a:extLst>
                  <a:ext uri="{FF2B5EF4-FFF2-40B4-BE49-F238E27FC236}">
                    <a16:creationId xmlns:a16="http://schemas.microsoft.com/office/drawing/2014/main" id="{0654FA12-92D9-1B48-F20A-7AA9FD3A67DB}"/>
                  </a:ext>
                </a:extLst>
              </p:cNvPr>
              <p:cNvSpPr/>
              <p:nvPr/>
            </p:nvSpPr>
            <p:spPr>
              <a:xfrm>
                <a:off x="3971160" y="2255760"/>
                <a:ext cx="15840" cy="36720"/>
              </a:xfrm>
              <a:custGeom>
                <a:avLst/>
                <a:gdLst/>
                <a:ahLst/>
                <a:cxnLst/>
                <a:rect l="l" t="t" r="r" b="b"/>
                <a:pathLst>
                  <a:path w="44" h="102" extrusionOk="0">
                    <a:moveTo>
                      <a:pt x="44" y="3"/>
                    </a:moveTo>
                    <a:cubicBezTo>
                      <a:pt x="42" y="12"/>
                      <a:pt x="39" y="20"/>
                      <a:pt x="36" y="28"/>
                    </a:cubicBezTo>
                    <a:cubicBezTo>
                      <a:pt x="34" y="37"/>
                      <a:pt x="30" y="45"/>
                      <a:pt x="27" y="53"/>
                    </a:cubicBezTo>
                    <a:cubicBezTo>
                      <a:pt x="24" y="61"/>
                      <a:pt x="21" y="69"/>
                      <a:pt x="17" y="77"/>
                    </a:cubicBezTo>
                    <a:cubicBezTo>
                      <a:pt x="13" y="85"/>
                      <a:pt x="10" y="93"/>
                      <a:pt x="5" y="101"/>
                    </a:cubicBezTo>
                    <a:cubicBezTo>
                      <a:pt x="4" y="102"/>
                      <a:pt x="3" y="103"/>
                      <a:pt x="1" y="102"/>
                    </a:cubicBezTo>
                    <a:cubicBezTo>
                      <a:pt x="0" y="101"/>
                      <a:pt x="0" y="100"/>
                      <a:pt x="0" y="99"/>
                    </a:cubicBezTo>
                    <a:cubicBezTo>
                      <a:pt x="2" y="90"/>
                      <a:pt x="5" y="82"/>
                      <a:pt x="8" y="74"/>
                    </a:cubicBezTo>
                    <a:cubicBezTo>
                      <a:pt x="11" y="65"/>
                      <a:pt x="14" y="57"/>
                      <a:pt x="17" y="49"/>
                    </a:cubicBezTo>
                    <a:cubicBezTo>
                      <a:pt x="20" y="41"/>
                      <a:pt x="24" y="33"/>
                      <a:pt x="27" y="25"/>
                    </a:cubicBezTo>
                    <a:cubicBezTo>
                      <a:pt x="31" y="17"/>
                      <a:pt x="35" y="9"/>
                      <a:pt x="39" y="1"/>
                    </a:cubicBezTo>
                    <a:cubicBezTo>
                      <a:pt x="40" y="0"/>
                      <a:pt x="41" y="-1"/>
                      <a:pt x="43" y="0"/>
                    </a:cubicBezTo>
                    <a:cubicBezTo>
                      <a:pt x="44" y="1"/>
                      <a:pt x="44" y="2"/>
                      <a:pt x="44" y="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419;p51">
                <a:extLst>
                  <a:ext uri="{FF2B5EF4-FFF2-40B4-BE49-F238E27FC236}">
                    <a16:creationId xmlns:a16="http://schemas.microsoft.com/office/drawing/2014/main" id="{923185B6-D4CE-4D02-2618-DAF1052DD512}"/>
                  </a:ext>
                </a:extLst>
              </p:cNvPr>
              <p:cNvSpPr/>
              <p:nvPr/>
            </p:nvSpPr>
            <p:spPr>
              <a:xfrm>
                <a:off x="3959280" y="2244960"/>
                <a:ext cx="86760" cy="111240"/>
              </a:xfrm>
              <a:custGeom>
                <a:avLst/>
                <a:gdLst/>
                <a:ahLst/>
                <a:cxnLst/>
                <a:rect l="l" t="t" r="r" b="b"/>
                <a:pathLst>
                  <a:path w="241" h="309" extrusionOk="0">
                    <a:moveTo>
                      <a:pt x="70" y="0"/>
                    </a:moveTo>
                    <a:lnTo>
                      <a:pt x="70" y="0"/>
                    </a:lnTo>
                    <a:cubicBezTo>
                      <a:pt x="62" y="0"/>
                      <a:pt x="54" y="6"/>
                      <a:pt x="51" y="14"/>
                    </a:cubicBezTo>
                    <a:lnTo>
                      <a:pt x="9" y="118"/>
                    </a:lnTo>
                    <a:cubicBezTo>
                      <a:pt x="6" y="125"/>
                      <a:pt x="7" y="132"/>
                      <a:pt x="11" y="138"/>
                    </a:cubicBezTo>
                    <a:lnTo>
                      <a:pt x="26" y="160"/>
                    </a:lnTo>
                    <a:cubicBezTo>
                      <a:pt x="28" y="163"/>
                      <a:pt x="28" y="166"/>
                      <a:pt x="27" y="169"/>
                    </a:cubicBezTo>
                    <a:lnTo>
                      <a:pt x="7" y="221"/>
                    </a:lnTo>
                    <a:lnTo>
                      <a:pt x="2" y="233"/>
                    </a:lnTo>
                    <a:cubicBezTo>
                      <a:pt x="-3" y="244"/>
                      <a:pt x="3" y="256"/>
                      <a:pt x="14" y="261"/>
                    </a:cubicBezTo>
                    <a:lnTo>
                      <a:pt x="130" y="307"/>
                    </a:lnTo>
                    <a:cubicBezTo>
                      <a:pt x="133" y="308"/>
                      <a:pt x="135" y="309"/>
                      <a:pt x="138" y="309"/>
                    </a:cubicBezTo>
                    <a:cubicBezTo>
                      <a:pt x="147" y="309"/>
                      <a:pt x="155" y="304"/>
                      <a:pt x="158" y="295"/>
                    </a:cubicBezTo>
                    <a:lnTo>
                      <a:pt x="240" y="89"/>
                    </a:lnTo>
                    <a:cubicBezTo>
                      <a:pt x="244" y="78"/>
                      <a:pt x="239" y="66"/>
                      <a:pt x="228" y="62"/>
                    </a:cubicBezTo>
                    <a:lnTo>
                      <a:pt x="215" y="56"/>
                    </a:lnTo>
                    <a:lnTo>
                      <a:pt x="78" y="2"/>
                    </a:lnTo>
                    <a:cubicBezTo>
                      <a:pt x="76" y="1"/>
                      <a:pt x="73" y="0"/>
                      <a:pt x="70" y="0"/>
                    </a:cubicBezTo>
                    <a:moveTo>
                      <a:pt x="70" y="6"/>
                    </a:moveTo>
                    <a:cubicBezTo>
                      <a:pt x="72" y="6"/>
                      <a:pt x="74" y="7"/>
                      <a:pt x="76" y="7"/>
                    </a:cubicBezTo>
                    <a:lnTo>
                      <a:pt x="213" y="62"/>
                    </a:lnTo>
                    <a:lnTo>
                      <a:pt x="226" y="67"/>
                    </a:lnTo>
                    <a:cubicBezTo>
                      <a:pt x="234" y="70"/>
                      <a:pt x="238" y="79"/>
                      <a:pt x="235" y="87"/>
                    </a:cubicBezTo>
                    <a:lnTo>
                      <a:pt x="153" y="293"/>
                    </a:lnTo>
                    <a:cubicBezTo>
                      <a:pt x="150" y="299"/>
                      <a:pt x="144" y="303"/>
                      <a:pt x="138" y="303"/>
                    </a:cubicBezTo>
                    <a:cubicBezTo>
                      <a:pt x="136" y="303"/>
                      <a:pt x="134" y="303"/>
                      <a:pt x="132" y="302"/>
                    </a:cubicBezTo>
                    <a:lnTo>
                      <a:pt x="16" y="256"/>
                    </a:lnTo>
                    <a:cubicBezTo>
                      <a:pt x="8" y="252"/>
                      <a:pt x="4" y="243"/>
                      <a:pt x="7" y="235"/>
                    </a:cubicBezTo>
                    <a:lnTo>
                      <a:pt x="12" y="223"/>
                    </a:lnTo>
                    <a:lnTo>
                      <a:pt x="32" y="172"/>
                    </a:lnTo>
                    <a:cubicBezTo>
                      <a:pt x="34" y="167"/>
                      <a:pt x="34" y="161"/>
                      <a:pt x="31" y="157"/>
                    </a:cubicBezTo>
                    <a:lnTo>
                      <a:pt x="16" y="135"/>
                    </a:lnTo>
                    <a:cubicBezTo>
                      <a:pt x="13" y="131"/>
                      <a:pt x="12" y="125"/>
                      <a:pt x="14" y="121"/>
                    </a:cubicBezTo>
                    <a:lnTo>
                      <a:pt x="56" y="16"/>
                    </a:lnTo>
                    <a:cubicBezTo>
                      <a:pt x="58" y="10"/>
                      <a:pt x="64" y="6"/>
                      <a:pt x="7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1420;p51">
                <a:extLst>
                  <a:ext uri="{FF2B5EF4-FFF2-40B4-BE49-F238E27FC236}">
                    <a16:creationId xmlns:a16="http://schemas.microsoft.com/office/drawing/2014/main" id="{83BA123F-2EDD-BED5-2007-DFE7EE0D6DED}"/>
                  </a:ext>
                </a:extLst>
              </p:cNvPr>
              <p:cNvSpPr/>
              <p:nvPr/>
            </p:nvSpPr>
            <p:spPr>
              <a:xfrm>
                <a:off x="3979440" y="2257560"/>
                <a:ext cx="65520" cy="97560"/>
              </a:xfrm>
              <a:custGeom>
                <a:avLst/>
                <a:gdLst/>
                <a:ahLst/>
                <a:cxnLst/>
                <a:rect l="l" t="t" r="r" b="b"/>
                <a:pathLst>
                  <a:path w="182" h="271" extrusionOk="0">
                    <a:moveTo>
                      <a:pt x="81" y="271"/>
                    </a:moveTo>
                    <a:cubicBezTo>
                      <a:pt x="80" y="271"/>
                      <a:pt x="80" y="271"/>
                      <a:pt x="79" y="271"/>
                    </a:cubicBezTo>
                    <a:cubicBezTo>
                      <a:pt x="78" y="271"/>
                      <a:pt x="78" y="271"/>
                      <a:pt x="78" y="270"/>
                    </a:cubicBezTo>
                    <a:cubicBezTo>
                      <a:pt x="77" y="270"/>
                      <a:pt x="76" y="270"/>
                      <a:pt x="75" y="270"/>
                    </a:cubicBezTo>
                    <a:lnTo>
                      <a:pt x="2" y="241"/>
                    </a:lnTo>
                    <a:cubicBezTo>
                      <a:pt x="1" y="240"/>
                      <a:pt x="0" y="238"/>
                      <a:pt x="1" y="237"/>
                    </a:cubicBezTo>
                    <a:lnTo>
                      <a:pt x="95" y="2"/>
                    </a:lnTo>
                    <a:cubicBezTo>
                      <a:pt x="95" y="1"/>
                      <a:pt x="96" y="0"/>
                      <a:pt x="97" y="0"/>
                    </a:cubicBezTo>
                    <a:cubicBezTo>
                      <a:pt x="98" y="0"/>
                      <a:pt x="98" y="0"/>
                      <a:pt x="98" y="0"/>
                    </a:cubicBezTo>
                    <a:lnTo>
                      <a:pt x="171" y="29"/>
                    </a:lnTo>
                    <a:cubicBezTo>
                      <a:pt x="177" y="32"/>
                      <a:pt x="182" y="37"/>
                      <a:pt x="182" y="44"/>
                    </a:cubicBezTo>
                    <a:cubicBezTo>
                      <a:pt x="183" y="47"/>
                      <a:pt x="182" y="50"/>
                      <a:pt x="181" y="53"/>
                    </a:cubicBezTo>
                    <a:lnTo>
                      <a:pt x="99" y="259"/>
                    </a:lnTo>
                    <a:cubicBezTo>
                      <a:pt x="99" y="261"/>
                      <a:pt x="98" y="262"/>
                      <a:pt x="97" y="264"/>
                    </a:cubicBezTo>
                    <a:cubicBezTo>
                      <a:pt x="96" y="264"/>
                      <a:pt x="96" y="265"/>
                      <a:pt x="95" y="265"/>
                    </a:cubicBezTo>
                    <a:cubicBezTo>
                      <a:pt x="95" y="266"/>
                      <a:pt x="95" y="266"/>
                      <a:pt x="94" y="266"/>
                    </a:cubicBezTo>
                    <a:cubicBezTo>
                      <a:pt x="94" y="267"/>
                      <a:pt x="93" y="267"/>
                      <a:pt x="92" y="268"/>
                    </a:cubicBezTo>
                    <a:cubicBezTo>
                      <a:pt x="92" y="268"/>
                      <a:pt x="91" y="269"/>
                      <a:pt x="90" y="269"/>
                    </a:cubicBezTo>
                    <a:cubicBezTo>
                      <a:pt x="89" y="270"/>
                      <a:pt x="87" y="271"/>
                      <a:pt x="85" y="271"/>
                    </a:cubicBezTo>
                    <a:cubicBezTo>
                      <a:pt x="84" y="271"/>
                      <a:pt x="84" y="271"/>
                      <a:pt x="83" y="271"/>
                    </a:cubicBezTo>
                    <a:lnTo>
                      <a:pt x="82" y="271"/>
                    </a:lnTo>
                    <a:lnTo>
                      <a:pt x="81" y="27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21;p51">
                <a:extLst>
                  <a:ext uri="{FF2B5EF4-FFF2-40B4-BE49-F238E27FC236}">
                    <a16:creationId xmlns:a16="http://schemas.microsoft.com/office/drawing/2014/main" id="{FD7E870A-FC0A-D1EB-9322-9A2E5A4DDF01}"/>
                  </a:ext>
                </a:extLst>
              </p:cNvPr>
              <p:cNvSpPr/>
              <p:nvPr/>
            </p:nvSpPr>
            <p:spPr>
              <a:xfrm>
                <a:off x="3980880" y="2268720"/>
                <a:ext cx="63360" cy="85320"/>
              </a:xfrm>
              <a:custGeom>
                <a:avLst/>
                <a:gdLst/>
                <a:ahLst/>
                <a:cxnLst/>
                <a:rect l="l" t="t" r="r" b="b"/>
                <a:pathLst>
                  <a:path w="176" h="237" extrusionOk="0">
                    <a:moveTo>
                      <a:pt x="176" y="13"/>
                    </a:moveTo>
                    <a:cubicBezTo>
                      <a:pt x="176" y="16"/>
                      <a:pt x="176" y="19"/>
                      <a:pt x="175" y="21"/>
                    </a:cubicBezTo>
                    <a:lnTo>
                      <a:pt x="93" y="227"/>
                    </a:lnTo>
                    <a:cubicBezTo>
                      <a:pt x="92" y="229"/>
                      <a:pt x="91" y="230"/>
                      <a:pt x="91" y="231"/>
                    </a:cubicBezTo>
                    <a:cubicBezTo>
                      <a:pt x="90" y="232"/>
                      <a:pt x="90" y="232"/>
                      <a:pt x="89" y="233"/>
                    </a:cubicBezTo>
                    <a:lnTo>
                      <a:pt x="88" y="233"/>
                    </a:lnTo>
                    <a:cubicBezTo>
                      <a:pt x="88" y="234"/>
                      <a:pt x="87" y="234"/>
                      <a:pt x="87" y="234"/>
                    </a:cubicBezTo>
                    <a:cubicBezTo>
                      <a:pt x="86" y="235"/>
                      <a:pt x="86" y="235"/>
                      <a:pt x="85" y="236"/>
                    </a:cubicBezTo>
                    <a:cubicBezTo>
                      <a:pt x="84" y="236"/>
                      <a:pt x="82" y="237"/>
                      <a:pt x="80" y="237"/>
                    </a:cubicBezTo>
                    <a:lnTo>
                      <a:pt x="79" y="237"/>
                    </a:lnTo>
                    <a:cubicBezTo>
                      <a:pt x="79" y="237"/>
                      <a:pt x="78" y="237"/>
                      <a:pt x="77" y="237"/>
                    </a:cubicBezTo>
                    <a:cubicBezTo>
                      <a:pt x="77" y="237"/>
                      <a:pt x="76" y="237"/>
                      <a:pt x="75" y="237"/>
                    </a:cubicBezTo>
                    <a:lnTo>
                      <a:pt x="74" y="237"/>
                    </a:lnTo>
                    <a:cubicBezTo>
                      <a:pt x="74" y="237"/>
                      <a:pt x="73" y="236"/>
                      <a:pt x="72" y="236"/>
                    </a:cubicBezTo>
                    <a:lnTo>
                      <a:pt x="0" y="207"/>
                    </a:lnTo>
                    <a:lnTo>
                      <a:pt x="10" y="180"/>
                    </a:lnTo>
                    <a:lnTo>
                      <a:pt x="34" y="190"/>
                    </a:lnTo>
                    <a:cubicBezTo>
                      <a:pt x="36" y="190"/>
                      <a:pt x="54" y="200"/>
                      <a:pt x="71" y="188"/>
                    </a:cubicBezTo>
                    <a:cubicBezTo>
                      <a:pt x="84" y="178"/>
                      <a:pt x="78" y="182"/>
                      <a:pt x="148" y="9"/>
                    </a:cubicBezTo>
                    <a:cubicBezTo>
                      <a:pt x="150" y="2"/>
                      <a:pt x="159" y="-2"/>
                      <a:pt x="166" y="1"/>
                    </a:cubicBezTo>
                    <a:cubicBezTo>
                      <a:pt x="171" y="3"/>
                      <a:pt x="175" y="8"/>
                      <a:pt x="176" y="13"/>
                    </a:cubicBezTo>
                    <a:close/>
                  </a:path>
                </a:pathLst>
              </a:custGeom>
              <a:solidFill>
                <a:schemeClr val="dk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422;p51">
                <a:extLst>
                  <a:ext uri="{FF2B5EF4-FFF2-40B4-BE49-F238E27FC236}">
                    <a16:creationId xmlns:a16="http://schemas.microsoft.com/office/drawing/2014/main" id="{3FFF5945-A914-BF60-A539-0E6B4F1748B0}"/>
                  </a:ext>
                </a:extLst>
              </p:cNvPr>
              <p:cNvSpPr/>
              <p:nvPr/>
            </p:nvSpPr>
            <p:spPr>
              <a:xfrm>
                <a:off x="3978360" y="2256480"/>
                <a:ext cx="67680" cy="99720"/>
              </a:xfrm>
              <a:custGeom>
                <a:avLst/>
                <a:gdLst/>
                <a:ahLst/>
                <a:cxnLst/>
                <a:rect l="l" t="t" r="r" b="b"/>
                <a:pathLst>
                  <a:path w="188" h="277" extrusionOk="0">
                    <a:moveTo>
                      <a:pt x="100" y="0"/>
                    </a:moveTo>
                    <a:cubicBezTo>
                      <a:pt x="98" y="0"/>
                      <a:pt x="96" y="2"/>
                      <a:pt x="95" y="4"/>
                    </a:cubicBezTo>
                    <a:lnTo>
                      <a:pt x="17" y="201"/>
                    </a:lnTo>
                    <a:lnTo>
                      <a:pt x="12" y="212"/>
                    </a:lnTo>
                    <a:lnTo>
                      <a:pt x="1" y="239"/>
                    </a:lnTo>
                    <a:cubicBezTo>
                      <a:pt x="0" y="242"/>
                      <a:pt x="2" y="245"/>
                      <a:pt x="4" y="246"/>
                    </a:cubicBezTo>
                    <a:lnTo>
                      <a:pt x="77" y="275"/>
                    </a:lnTo>
                    <a:cubicBezTo>
                      <a:pt x="78" y="276"/>
                      <a:pt x="79" y="276"/>
                      <a:pt x="80" y="276"/>
                    </a:cubicBezTo>
                    <a:lnTo>
                      <a:pt x="81" y="276"/>
                    </a:lnTo>
                    <a:lnTo>
                      <a:pt x="81" y="276"/>
                    </a:lnTo>
                    <a:cubicBezTo>
                      <a:pt x="82" y="277"/>
                      <a:pt x="83" y="277"/>
                      <a:pt x="84" y="277"/>
                    </a:cubicBezTo>
                    <a:cubicBezTo>
                      <a:pt x="85" y="277"/>
                      <a:pt x="85" y="277"/>
                      <a:pt x="85" y="277"/>
                    </a:cubicBezTo>
                    <a:lnTo>
                      <a:pt x="86" y="277"/>
                    </a:lnTo>
                    <a:cubicBezTo>
                      <a:pt x="87" y="277"/>
                      <a:pt x="88" y="277"/>
                      <a:pt x="88" y="277"/>
                    </a:cubicBezTo>
                    <a:cubicBezTo>
                      <a:pt x="90" y="276"/>
                      <a:pt x="93" y="276"/>
                      <a:pt x="95" y="275"/>
                    </a:cubicBezTo>
                    <a:cubicBezTo>
                      <a:pt x="95" y="274"/>
                      <a:pt x="96" y="274"/>
                      <a:pt x="97" y="273"/>
                    </a:cubicBezTo>
                    <a:cubicBezTo>
                      <a:pt x="98" y="273"/>
                      <a:pt x="98" y="272"/>
                      <a:pt x="99" y="272"/>
                    </a:cubicBezTo>
                    <a:cubicBezTo>
                      <a:pt x="99" y="271"/>
                      <a:pt x="100" y="271"/>
                      <a:pt x="100" y="271"/>
                    </a:cubicBezTo>
                    <a:lnTo>
                      <a:pt x="100" y="270"/>
                    </a:lnTo>
                    <a:cubicBezTo>
                      <a:pt x="101" y="270"/>
                      <a:pt x="101" y="269"/>
                      <a:pt x="102" y="268"/>
                    </a:cubicBezTo>
                    <a:cubicBezTo>
                      <a:pt x="103" y="267"/>
                      <a:pt x="104" y="265"/>
                      <a:pt x="105" y="263"/>
                    </a:cubicBezTo>
                    <a:lnTo>
                      <a:pt x="187" y="57"/>
                    </a:lnTo>
                    <a:cubicBezTo>
                      <a:pt x="188" y="54"/>
                      <a:pt x="189" y="50"/>
                      <a:pt x="188" y="46"/>
                    </a:cubicBezTo>
                    <a:cubicBezTo>
                      <a:pt x="187" y="39"/>
                      <a:pt x="182" y="32"/>
                      <a:pt x="175" y="30"/>
                    </a:cubicBezTo>
                    <a:lnTo>
                      <a:pt x="102" y="1"/>
                    </a:lnTo>
                    <a:cubicBezTo>
                      <a:pt x="102" y="0"/>
                      <a:pt x="101" y="0"/>
                      <a:pt x="100" y="0"/>
                    </a:cubicBezTo>
                    <a:moveTo>
                      <a:pt x="100" y="6"/>
                    </a:moveTo>
                    <a:lnTo>
                      <a:pt x="173" y="35"/>
                    </a:lnTo>
                    <a:cubicBezTo>
                      <a:pt x="178" y="37"/>
                      <a:pt x="182" y="42"/>
                      <a:pt x="183" y="47"/>
                    </a:cubicBezTo>
                    <a:cubicBezTo>
                      <a:pt x="183" y="50"/>
                      <a:pt x="183" y="53"/>
                      <a:pt x="182" y="55"/>
                    </a:cubicBezTo>
                    <a:lnTo>
                      <a:pt x="100" y="261"/>
                    </a:lnTo>
                    <a:cubicBezTo>
                      <a:pt x="99" y="263"/>
                      <a:pt x="98" y="264"/>
                      <a:pt x="97" y="265"/>
                    </a:cubicBezTo>
                    <a:cubicBezTo>
                      <a:pt x="97" y="266"/>
                      <a:pt x="97" y="266"/>
                      <a:pt x="96" y="267"/>
                    </a:cubicBezTo>
                    <a:lnTo>
                      <a:pt x="95" y="267"/>
                    </a:lnTo>
                    <a:cubicBezTo>
                      <a:pt x="95" y="268"/>
                      <a:pt x="94" y="268"/>
                      <a:pt x="94" y="268"/>
                    </a:cubicBezTo>
                    <a:cubicBezTo>
                      <a:pt x="93" y="269"/>
                      <a:pt x="93" y="269"/>
                      <a:pt x="92" y="269"/>
                    </a:cubicBezTo>
                    <a:cubicBezTo>
                      <a:pt x="91" y="270"/>
                      <a:pt x="89" y="271"/>
                      <a:pt x="87" y="271"/>
                    </a:cubicBezTo>
                    <a:lnTo>
                      <a:pt x="86" y="271"/>
                    </a:lnTo>
                    <a:lnTo>
                      <a:pt x="85" y="271"/>
                    </a:lnTo>
                    <a:lnTo>
                      <a:pt x="84" y="271"/>
                    </a:lnTo>
                    <a:cubicBezTo>
                      <a:pt x="84" y="271"/>
                      <a:pt x="83" y="271"/>
                      <a:pt x="82" y="271"/>
                    </a:cubicBezTo>
                    <a:lnTo>
                      <a:pt x="81" y="271"/>
                    </a:lnTo>
                    <a:cubicBezTo>
                      <a:pt x="81" y="271"/>
                      <a:pt x="80" y="270"/>
                      <a:pt x="79" y="270"/>
                    </a:cubicBezTo>
                    <a:lnTo>
                      <a:pt x="7" y="241"/>
                    </a:lnTo>
                    <a:lnTo>
                      <a:pt x="17" y="214"/>
                    </a:lnTo>
                    <a:lnTo>
                      <a:pt x="22"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423;p51">
                <a:extLst>
                  <a:ext uri="{FF2B5EF4-FFF2-40B4-BE49-F238E27FC236}">
                    <a16:creationId xmlns:a16="http://schemas.microsoft.com/office/drawing/2014/main" id="{DC8A2A03-FE5C-0214-9270-E24518679361}"/>
                  </a:ext>
                </a:extLst>
              </p:cNvPr>
              <p:cNvSpPr/>
              <p:nvPr/>
            </p:nvSpPr>
            <p:spPr>
              <a:xfrm>
                <a:off x="3988800" y="2261160"/>
                <a:ext cx="56160" cy="93960"/>
              </a:xfrm>
              <a:custGeom>
                <a:avLst/>
                <a:gdLst/>
                <a:ahLst/>
                <a:cxnLst/>
                <a:rect l="l" t="t" r="r" b="b"/>
                <a:pathLst>
                  <a:path w="156" h="261" extrusionOk="0">
                    <a:moveTo>
                      <a:pt x="55" y="261"/>
                    </a:moveTo>
                    <a:cubicBezTo>
                      <a:pt x="54" y="261"/>
                      <a:pt x="54" y="261"/>
                      <a:pt x="53" y="261"/>
                    </a:cubicBezTo>
                    <a:cubicBezTo>
                      <a:pt x="52" y="261"/>
                      <a:pt x="52" y="261"/>
                      <a:pt x="52" y="260"/>
                    </a:cubicBezTo>
                    <a:cubicBezTo>
                      <a:pt x="51" y="260"/>
                      <a:pt x="50" y="260"/>
                      <a:pt x="49" y="260"/>
                    </a:cubicBezTo>
                    <a:lnTo>
                      <a:pt x="2" y="241"/>
                    </a:lnTo>
                    <a:cubicBezTo>
                      <a:pt x="0" y="240"/>
                      <a:pt x="0" y="239"/>
                      <a:pt x="0" y="237"/>
                    </a:cubicBezTo>
                    <a:lnTo>
                      <a:pt x="94" y="2"/>
                    </a:lnTo>
                    <a:cubicBezTo>
                      <a:pt x="94" y="1"/>
                      <a:pt x="95" y="0"/>
                      <a:pt x="97" y="0"/>
                    </a:cubicBezTo>
                    <a:lnTo>
                      <a:pt x="98" y="0"/>
                    </a:lnTo>
                    <a:lnTo>
                      <a:pt x="145" y="19"/>
                    </a:lnTo>
                    <a:cubicBezTo>
                      <a:pt x="151" y="22"/>
                      <a:pt x="156" y="27"/>
                      <a:pt x="156" y="34"/>
                    </a:cubicBezTo>
                    <a:cubicBezTo>
                      <a:pt x="157" y="37"/>
                      <a:pt x="156" y="40"/>
                      <a:pt x="155" y="43"/>
                    </a:cubicBezTo>
                    <a:lnTo>
                      <a:pt x="73" y="249"/>
                    </a:lnTo>
                    <a:cubicBezTo>
                      <a:pt x="73" y="251"/>
                      <a:pt x="72" y="252"/>
                      <a:pt x="71" y="254"/>
                    </a:cubicBezTo>
                    <a:cubicBezTo>
                      <a:pt x="70" y="254"/>
                      <a:pt x="70" y="255"/>
                      <a:pt x="69" y="255"/>
                    </a:cubicBezTo>
                    <a:cubicBezTo>
                      <a:pt x="69" y="256"/>
                      <a:pt x="69" y="256"/>
                      <a:pt x="68" y="256"/>
                    </a:cubicBezTo>
                    <a:cubicBezTo>
                      <a:pt x="68" y="257"/>
                      <a:pt x="67" y="257"/>
                      <a:pt x="66" y="258"/>
                    </a:cubicBezTo>
                    <a:cubicBezTo>
                      <a:pt x="66" y="258"/>
                      <a:pt x="65" y="259"/>
                      <a:pt x="64" y="259"/>
                    </a:cubicBezTo>
                    <a:lnTo>
                      <a:pt x="63" y="259"/>
                    </a:lnTo>
                    <a:cubicBezTo>
                      <a:pt x="63" y="260"/>
                      <a:pt x="63" y="260"/>
                      <a:pt x="62" y="260"/>
                    </a:cubicBezTo>
                    <a:cubicBezTo>
                      <a:pt x="62" y="260"/>
                      <a:pt x="61" y="260"/>
                      <a:pt x="60" y="261"/>
                    </a:cubicBezTo>
                    <a:cubicBezTo>
                      <a:pt x="59" y="261"/>
                      <a:pt x="59" y="261"/>
                      <a:pt x="59" y="261"/>
                    </a:cubicBezTo>
                    <a:cubicBezTo>
                      <a:pt x="58" y="261"/>
                      <a:pt x="58" y="261"/>
                      <a:pt x="57" y="261"/>
                    </a:cubicBezTo>
                    <a:lnTo>
                      <a:pt x="56" y="261"/>
                    </a:lnTo>
                    <a:lnTo>
                      <a:pt x="55" y="26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424;p51">
                <a:extLst>
                  <a:ext uri="{FF2B5EF4-FFF2-40B4-BE49-F238E27FC236}">
                    <a16:creationId xmlns:a16="http://schemas.microsoft.com/office/drawing/2014/main" id="{616812AD-11DE-2385-EF1C-69D0F8F1DBE1}"/>
                  </a:ext>
                </a:extLst>
              </p:cNvPr>
              <p:cNvSpPr/>
              <p:nvPr/>
            </p:nvSpPr>
            <p:spPr>
              <a:xfrm>
                <a:off x="3989880" y="2268720"/>
                <a:ext cx="54360" cy="85320"/>
              </a:xfrm>
              <a:custGeom>
                <a:avLst/>
                <a:gdLst/>
                <a:ahLst/>
                <a:cxnLst/>
                <a:rect l="l" t="t" r="r" b="b"/>
                <a:pathLst>
                  <a:path w="151" h="237" extrusionOk="0">
                    <a:moveTo>
                      <a:pt x="151" y="13"/>
                    </a:moveTo>
                    <a:cubicBezTo>
                      <a:pt x="151" y="16"/>
                      <a:pt x="151" y="19"/>
                      <a:pt x="150" y="21"/>
                    </a:cubicBezTo>
                    <a:lnTo>
                      <a:pt x="68" y="227"/>
                    </a:lnTo>
                    <a:cubicBezTo>
                      <a:pt x="67" y="229"/>
                      <a:pt x="66" y="230"/>
                      <a:pt x="66" y="231"/>
                    </a:cubicBezTo>
                    <a:cubicBezTo>
                      <a:pt x="65" y="232"/>
                      <a:pt x="65" y="232"/>
                      <a:pt x="64" y="233"/>
                    </a:cubicBezTo>
                    <a:lnTo>
                      <a:pt x="63" y="233"/>
                    </a:lnTo>
                    <a:cubicBezTo>
                      <a:pt x="63" y="234"/>
                      <a:pt x="62" y="234"/>
                      <a:pt x="62" y="234"/>
                    </a:cubicBezTo>
                    <a:cubicBezTo>
                      <a:pt x="61" y="235"/>
                      <a:pt x="61" y="235"/>
                      <a:pt x="60" y="236"/>
                    </a:cubicBezTo>
                    <a:lnTo>
                      <a:pt x="59" y="236"/>
                    </a:lnTo>
                    <a:lnTo>
                      <a:pt x="58" y="236"/>
                    </a:lnTo>
                    <a:cubicBezTo>
                      <a:pt x="58" y="236"/>
                      <a:pt x="57" y="237"/>
                      <a:pt x="56" y="237"/>
                    </a:cubicBezTo>
                    <a:lnTo>
                      <a:pt x="55" y="237"/>
                    </a:lnTo>
                    <a:lnTo>
                      <a:pt x="54" y="237"/>
                    </a:lnTo>
                    <a:cubicBezTo>
                      <a:pt x="54" y="237"/>
                      <a:pt x="53" y="237"/>
                      <a:pt x="52" y="237"/>
                    </a:cubicBezTo>
                    <a:cubicBezTo>
                      <a:pt x="52" y="237"/>
                      <a:pt x="51" y="237"/>
                      <a:pt x="50" y="237"/>
                    </a:cubicBezTo>
                    <a:lnTo>
                      <a:pt x="49" y="237"/>
                    </a:lnTo>
                    <a:cubicBezTo>
                      <a:pt x="49" y="237"/>
                      <a:pt x="48" y="236"/>
                      <a:pt x="47" y="236"/>
                    </a:cubicBezTo>
                    <a:lnTo>
                      <a:pt x="0" y="217"/>
                    </a:lnTo>
                    <a:lnTo>
                      <a:pt x="11" y="190"/>
                    </a:lnTo>
                    <a:cubicBezTo>
                      <a:pt x="15" y="192"/>
                      <a:pt x="31" y="198"/>
                      <a:pt x="46" y="188"/>
                    </a:cubicBezTo>
                    <a:cubicBezTo>
                      <a:pt x="59" y="178"/>
                      <a:pt x="53" y="182"/>
                      <a:pt x="123" y="9"/>
                    </a:cubicBezTo>
                    <a:cubicBezTo>
                      <a:pt x="125" y="2"/>
                      <a:pt x="134" y="-2"/>
                      <a:pt x="141" y="1"/>
                    </a:cubicBezTo>
                    <a:cubicBezTo>
                      <a:pt x="146" y="3"/>
                      <a:pt x="150" y="8"/>
                      <a:pt x="151" y="13"/>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425;p51">
                <a:extLst>
                  <a:ext uri="{FF2B5EF4-FFF2-40B4-BE49-F238E27FC236}">
                    <a16:creationId xmlns:a16="http://schemas.microsoft.com/office/drawing/2014/main" id="{9B60461B-8502-E9C2-8740-AE2A4662F10A}"/>
                  </a:ext>
                </a:extLst>
              </p:cNvPr>
              <p:cNvSpPr/>
              <p:nvPr/>
            </p:nvSpPr>
            <p:spPr>
              <a:xfrm>
                <a:off x="3987720" y="2260080"/>
                <a:ext cx="58320" cy="96120"/>
              </a:xfrm>
              <a:custGeom>
                <a:avLst/>
                <a:gdLst/>
                <a:ahLst/>
                <a:cxnLst/>
                <a:rect l="l" t="t" r="r" b="b"/>
                <a:pathLst>
                  <a:path w="162" h="267" extrusionOk="0">
                    <a:moveTo>
                      <a:pt x="100" y="0"/>
                    </a:moveTo>
                    <a:cubicBezTo>
                      <a:pt x="97" y="0"/>
                      <a:pt x="95" y="2"/>
                      <a:pt x="94" y="4"/>
                    </a:cubicBezTo>
                    <a:lnTo>
                      <a:pt x="16" y="201"/>
                    </a:lnTo>
                    <a:lnTo>
                      <a:pt x="11" y="212"/>
                    </a:lnTo>
                    <a:lnTo>
                      <a:pt x="1" y="239"/>
                    </a:lnTo>
                    <a:cubicBezTo>
                      <a:pt x="-1" y="242"/>
                      <a:pt x="1" y="245"/>
                      <a:pt x="4" y="246"/>
                    </a:cubicBezTo>
                    <a:lnTo>
                      <a:pt x="51" y="265"/>
                    </a:lnTo>
                    <a:cubicBezTo>
                      <a:pt x="52" y="266"/>
                      <a:pt x="53" y="266"/>
                      <a:pt x="54" y="266"/>
                    </a:cubicBezTo>
                    <a:lnTo>
                      <a:pt x="55" y="266"/>
                    </a:lnTo>
                    <a:lnTo>
                      <a:pt x="55" y="266"/>
                    </a:lnTo>
                    <a:cubicBezTo>
                      <a:pt x="56" y="267"/>
                      <a:pt x="57" y="267"/>
                      <a:pt x="58" y="267"/>
                    </a:cubicBezTo>
                    <a:cubicBezTo>
                      <a:pt x="59" y="267"/>
                      <a:pt x="59" y="267"/>
                      <a:pt x="59" y="267"/>
                    </a:cubicBezTo>
                    <a:lnTo>
                      <a:pt x="60" y="267"/>
                    </a:lnTo>
                    <a:cubicBezTo>
                      <a:pt x="61" y="267"/>
                      <a:pt x="62" y="267"/>
                      <a:pt x="62" y="267"/>
                    </a:cubicBezTo>
                    <a:cubicBezTo>
                      <a:pt x="63" y="267"/>
                      <a:pt x="63" y="266"/>
                      <a:pt x="63" y="266"/>
                    </a:cubicBezTo>
                    <a:cubicBezTo>
                      <a:pt x="64" y="266"/>
                      <a:pt x="65" y="266"/>
                      <a:pt x="66" y="266"/>
                    </a:cubicBezTo>
                    <a:cubicBezTo>
                      <a:pt x="67" y="265"/>
                      <a:pt x="67" y="265"/>
                      <a:pt x="67" y="265"/>
                    </a:cubicBezTo>
                    <a:lnTo>
                      <a:pt x="68" y="265"/>
                    </a:lnTo>
                    <a:lnTo>
                      <a:pt x="69" y="265"/>
                    </a:lnTo>
                    <a:cubicBezTo>
                      <a:pt x="69" y="264"/>
                      <a:pt x="70" y="264"/>
                      <a:pt x="71" y="263"/>
                    </a:cubicBezTo>
                    <a:cubicBezTo>
                      <a:pt x="72" y="263"/>
                      <a:pt x="72" y="262"/>
                      <a:pt x="73" y="262"/>
                    </a:cubicBezTo>
                    <a:cubicBezTo>
                      <a:pt x="73" y="261"/>
                      <a:pt x="74" y="261"/>
                      <a:pt x="74" y="261"/>
                    </a:cubicBezTo>
                    <a:lnTo>
                      <a:pt x="74" y="260"/>
                    </a:lnTo>
                    <a:cubicBezTo>
                      <a:pt x="75" y="260"/>
                      <a:pt x="75" y="259"/>
                      <a:pt x="76" y="258"/>
                    </a:cubicBezTo>
                    <a:cubicBezTo>
                      <a:pt x="77" y="257"/>
                      <a:pt x="78" y="255"/>
                      <a:pt x="79" y="253"/>
                    </a:cubicBezTo>
                    <a:lnTo>
                      <a:pt x="161" y="47"/>
                    </a:lnTo>
                    <a:cubicBezTo>
                      <a:pt x="162" y="44"/>
                      <a:pt x="163" y="40"/>
                      <a:pt x="162" y="36"/>
                    </a:cubicBezTo>
                    <a:cubicBezTo>
                      <a:pt x="161" y="29"/>
                      <a:pt x="156" y="22"/>
                      <a:pt x="149" y="20"/>
                    </a:cubicBezTo>
                    <a:lnTo>
                      <a:pt x="102" y="1"/>
                    </a:lnTo>
                    <a:cubicBezTo>
                      <a:pt x="101" y="0"/>
                      <a:pt x="100" y="0"/>
                      <a:pt x="100" y="0"/>
                    </a:cubicBezTo>
                    <a:moveTo>
                      <a:pt x="100" y="6"/>
                    </a:moveTo>
                    <a:lnTo>
                      <a:pt x="147" y="25"/>
                    </a:lnTo>
                    <a:cubicBezTo>
                      <a:pt x="152" y="27"/>
                      <a:pt x="156" y="32"/>
                      <a:pt x="157" y="37"/>
                    </a:cubicBezTo>
                    <a:cubicBezTo>
                      <a:pt x="157" y="40"/>
                      <a:pt x="157" y="43"/>
                      <a:pt x="156" y="45"/>
                    </a:cubicBezTo>
                    <a:lnTo>
                      <a:pt x="74" y="251"/>
                    </a:lnTo>
                    <a:cubicBezTo>
                      <a:pt x="73" y="253"/>
                      <a:pt x="72" y="254"/>
                      <a:pt x="72" y="255"/>
                    </a:cubicBezTo>
                    <a:cubicBezTo>
                      <a:pt x="71" y="256"/>
                      <a:pt x="71" y="256"/>
                      <a:pt x="70" y="257"/>
                    </a:cubicBezTo>
                    <a:lnTo>
                      <a:pt x="69" y="257"/>
                    </a:lnTo>
                    <a:cubicBezTo>
                      <a:pt x="69" y="258"/>
                      <a:pt x="68" y="258"/>
                      <a:pt x="68" y="258"/>
                    </a:cubicBezTo>
                    <a:cubicBezTo>
                      <a:pt x="67" y="259"/>
                      <a:pt x="67" y="259"/>
                      <a:pt x="66" y="259"/>
                    </a:cubicBezTo>
                    <a:cubicBezTo>
                      <a:pt x="66" y="260"/>
                      <a:pt x="65" y="260"/>
                      <a:pt x="65" y="260"/>
                    </a:cubicBezTo>
                    <a:lnTo>
                      <a:pt x="64" y="260"/>
                    </a:lnTo>
                    <a:cubicBezTo>
                      <a:pt x="64" y="260"/>
                      <a:pt x="63" y="261"/>
                      <a:pt x="62" y="261"/>
                    </a:cubicBezTo>
                    <a:lnTo>
                      <a:pt x="61" y="261"/>
                    </a:lnTo>
                    <a:lnTo>
                      <a:pt x="60" y="261"/>
                    </a:lnTo>
                    <a:lnTo>
                      <a:pt x="59" y="261"/>
                    </a:lnTo>
                    <a:lnTo>
                      <a:pt x="58" y="261"/>
                    </a:lnTo>
                    <a:cubicBezTo>
                      <a:pt x="58" y="261"/>
                      <a:pt x="57" y="261"/>
                      <a:pt x="56" y="261"/>
                    </a:cubicBezTo>
                    <a:lnTo>
                      <a:pt x="55" y="261"/>
                    </a:lnTo>
                    <a:cubicBezTo>
                      <a:pt x="55" y="261"/>
                      <a:pt x="54" y="260"/>
                      <a:pt x="53" y="260"/>
                    </a:cubicBezTo>
                    <a:lnTo>
                      <a:pt x="6" y="241"/>
                    </a:lnTo>
                    <a:lnTo>
                      <a:pt x="17" y="214"/>
                    </a:lnTo>
                    <a:lnTo>
                      <a:pt x="21"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426;p51">
                <a:extLst>
                  <a:ext uri="{FF2B5EF4-FFF2-40B4-BE49-F238E27FC236}">
                    <a16:creationId xmlns:a16="http://schemas.microsoft.com/office/drawing/2014/main" id="{B8945DB4-C31A-98A6-6078-E7271E2B00A7}"/>
                  </a:ext>
                </a:extLst>
              </p:cNvPr>
              <p:cNvSpPr/>
              <p:nvPr/>
            </p:nvSpPr>
            <p:spPr>
              <a:xfrm>
                <a:off x="3954240" y="2357640"/>
                <a:ext cx="195480" cy="129960"/>
              </a:xfrm>
              <a:custGeom>
                <a:avLst/>
                <a:gdLst/>
                <a:ahLst/>
                <a:cxnLst/>
                <a:rect l="l" t="t" r="r" b="b"/>
                <a:pathLst>
                  <a:path w="543" h="361" extrusionOk="0">
                    <a:moveTo>
                      <a:pt x="489" y="13"/>
                    </a:moveTo>
                    <a:lnTo>
                      <a:pt x="543" y="221"/>
                    </a:lnTo>
                    <a:cubicBezTo>
                      <a:pt x="545" y="230"/>
                      <a:pt x="540" y="240"/>
                      <a:pt x="530" y="242"/>
                    </a:cubicBezTo>
                    <a:lnTo>
                      <a:pt x="77" y="361"/>
                    </a:lnTo>
                    <a:cubicBezTo>
                      <a:pt x="68" y="363"/>
                      <a:pt x="58" y="358"/>
                      <a:pt x="55" y="348"/>
                    </a:cubicBezTo>
                    <a:lnTo>
                      <a:pt x="1" y="140"/>
                    </a:lnTo>
                    <a:cubicBezTo>
                      <a:pt x="-1" y="131"/>
                      <a:pt x="4" y="121"/>
                      <a:pt x="14" y="119"/>
                    </a:cubicBezTo>
                    <a:lnTo>
                      <a:pt x="467" y="0"/>
                    </a:lnTo>
                    <a:cubicBezTo>
                      <a:pt x="477" y="-2"/>
                      <a:pt x="486" y="4"/>
                      <a:pt x="489"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427;p51">
                <a:extLst>
                  <a:ext uri="{FF2B5EF4-FFF2-40B4-BE49-F238E27FC236}">
                    <a16:creationId xmlns:a16="http://schemas.microsoft.com/office/drawing/2014/main" id="{4A098F73-B8A3-350B-9E4C-69A04D34E9A7}"/>
                  </a:ext>
                </a:extLst>
              </p:cNvPr>
              <p:cNvSpPr/>
              <p:nvPr/>
            </p:nvSpPr>
            <p:spPr>
              <a:xfrm>
                <a:off x="3954240" y="2400120"/>
                <a:ext cx="195480" cy="87480"/>
              </a:xfrm>
              <a:custGeom>
                <a:avLst/>
                <a:gdLst/>
                <a:ahLst/>
                <a:cxnLst/>
                <a:rect l="l" t="t" r="r" b="b"/>
                <a:pathLst>
                  <a:path w="543" h="243" extrusionOk="0">
                    <a:moveTo>
                      <a:pt x="543" y="103"/>
                    </a:moveTo>
                    <a:lnTo>
                      <a:pt x="543" y="103"/>
                    </a:lnTo>
                    <a:cubicBezTo>
                      <a:pt x="545" y="112"/>
                      <a:pt x="540" y="122"/>
                      <a:pt x="530" y="124"/>
                    </a:cubicBezTo>
                    <a:lnTo>
                      <a:pt x="77" y="243"/>
                    </a:lnTo>
                    <a:cubicBezTo>
                      <a:pt x="68" y="245"/>
                      <a:pt x="58" y="240"/>
                      <a:pt x="55" y="230"/>
                    </a:cubicBezTo>
                    <a:lnTo>
                      <a:pt x="1" y="22"/>
                    </a:lnTo>
                    <a:cubicBezTo>
                      <a:pt x="-1" y="13"/>
                      <a:pt x="4" y="3"/>
                      <a:pt x="14" y="1"/>
                    </a:cubicBezTo>
                    <a:cubicBezTo>
                      <a:pt x="30" y="-3"/>
                      <a:pt x="46" y="6"/>
                      <a:pt x="50" y="22"/>
                    </a:cubicBezTo>
                    <a:lnTo>
                      <a:pt x="90" y="173"/>
                    </a:lnTo>
                    <a:cubicBezTo>
                      <a:pt x="93" y="184"/>
                      <a:pt x="103" y="190"/>
                      <a:pt x="114" y="188"/>
                    </a:cubicBezTo>
                    <a:lnTo>
                      <a:pt x="511" y="84"/>
                    </a:lnTo>
                    <a:cubicBezTo>
                      <a:pt x="525" y="80"/>
                      <a:pt x="539" y="89"/>
                      <a:pt x="543" y="103"/>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428;p51">
                <a:extLst>
                  <a:ext uri="{FF2B5EF4-FFF2-40B4-BE49-F238E27FC236}">
                    <a16:creationId xmlns:a16="http://schemas.microsoft.com/office/drawing/2014/main" id="{BF279D93-DEFE-5C79-5126-8D4F88A4B5E6}"/>
                  </a:ext>
                </a:extLst>
              </p:cNvPr>
              <p:cNvSpPr/>
              <p:nvPr/>
            </p:nvSpPr>
            <p:spPr>
              <a:xfrm>
                <a:off x="3953160" y="2356560"/>
                <a:ext cx="197640" cy="132120"/>
              </a:xfrm>
              <a:custGeom>
                <a:avLst/>
                <a:gdLst/>
                <a:ahLst/>
                <a:cxnLst/>
                <a:rect l="l" t="t" r="r" b="b"/>
                <a:pathLst>
                  <a:path w="549" h="367" extrusionOk="0">
                    <a:moveTo>
                      <a:pt x="475" y="6"/>
                    </a:moveTo>
                    <a:cubicBezTo>
                      <a:pt x="473" y="6"/>
                      <a:pt x="472" y="6"/>
                      <a:pt x="471" y="6"/>
                    </a:cubicBezTo>
                    <a:lnTo>
                      <a:pt x="17" y="125"/>
                    </a:lnTo>
                    <a:cubicBezTo>
                      <a:pt x="14" y="126"/>
                      <a:pt x="10" y="128"/>
                      <a:pt x="8" y="132"/>
                    </a:cubicBezTo>
                    <a:cubicBezTo>
                      <a:pt x="6" y="135"/>
                      <a:pt x="6" y="139"/>
                      <a:pt x="7" y="143"/>
                    </a:cubicBezTo>
                    <a:lnTo>
                      <a:pt x="61" y="351"/>
                    </a:lnTo>
                    <a:cubicBezTo>
                      <a:pt x="63" y="359"/>
                      <a:pt x="71" y="363"/>
                      <a:pt x="79" y="361"/>
                    </a:cubicBezTo>
                    <a:lnTo>
                      <a:pt x="533" y="243"/>
                    </a:lnTo>
                    <a:cubicBezTo>
                      <a:pt x="541" y="241"/>
                      <a:pt x="545" y="233"/>
                      <a:pt x="543" y="225"/>
                    </a:cubicBezTo>
                    <a:lnTo>
                      <a:pt x="489" y="17"/>
                    </a:lnTo>
                    <a:cubicBezTo>
                      <a:pt x="487" y="10"/>
                      <a:pt x="481" y="6"/>
                      <a:pt x="475" y="6"/>
                    </a:cubicBezTo>
                    <a:moveTo>
                      <a:pt x="76" y="367"/>
                    </a:moveTo>
                    <a:cubicBezTo>
                      <a:pt x="66" y="367"/>
                      <a:pt x="58" y="361"/>
                      <a:pt x="56" y="352"/>
                    </a:cubicBezTo>
                    <a:lnTo>
                      <a:pt x="1" y="144"/>
                    </a:lnTo>
                    <a:cubicBezTo>
                      <a:pt x="0" y="139"/>
                      <a:pt x="1" y="133"/>
                      <a:pt x="3" y="129"/>
                    </a:cubicBezTo>
                    <a:cubicBezTo>
                      <a:pt x="6" y="124"/>
                      <a:pt x="11" y="121"/>
                      <a:pt x="16" y="119"/>
                    </a:cubicBezTo>
                    <a:lnTo>
                      <a:pt x="469" y="1"/>
                    </a:lnTo>
                    <a:cubicBezTo>
                      <a:pt x="480" y="-2"/>
                      <a:pt x="492" y="4"/>
                      <a:pt x="494" y="15"/>
                    </a:cubicBezTo>
                    <a:lnTo>
                      <a:pt x="549" y="223"/>
                    </a:lnTo>
                    <a:cubicBezTo>
                      <a:pt x="552" y="234"/>
                      <a:pt x="545" y="245"/>
                      <a:pt x="534" y="248"/>
                    </a:cubicBezTo>
                    <a:lnTo>
                      <a:pt x="81" y="367"/>
                    </a:lnTo>
                    <a:cubicBezTo>
                      <a:pt x="79" y="367"/>
                      <a:pt x="77" y="367"/>
                      <a:pt x="76" y="3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1429;p51">
                <a:extLst>
                  <a:ext uri="{FF2B5EF4-FFF2-40B4-BE49-F238E27FC236}">
                    <a16:creationId xmlns:a16="http://schemas.microsoft.com/office/drawing/2014/main" id="{BF21CC8C-4885-ADBE-52FA-D170CE569A96}"/>
                  </a:ext>
                </a:extLst>
              </p:cNvPr>
              <p:cNvSpPr/>
              <p:nvPr/>
            </p:nvSpPr>
            <p:spPr>
              <a:xfrm>
                <a:off x="3969360" y="2381400"/>
                <a:ext cx="131040" cy="91440"/>
              </a:xfrm>
              <a:custGeom>
                <a:avLst/>
                <a:gdLst/>
                <a:ahLst/>
                <a:cxnLst/>
                <a:rect l="l" t="t" r="r" b="b"/>
                <a:pathLst>
                  <a:path w="364" h="254" extrusionOk="0">
                    <a:moveTo>
                      <a:pt x="324" y="8"/>
                    </a:moveTo>
                    <a:lnTo>
                      <a:pt x="364" y="162"/>
                    </a:lnTo>
                    <a:cubicBezTo>
                      <a:pt x="366" y="167"/>
                      <a:pt x="363" y="173"/>
                      <a:pt x="357" y="175"/>
                    </a:cubicBezTo>
                    <a:lnTo>
                      <a:pt x="54" y="254"/>
                    </a:lnTo>
                    <a:cubicBezTo>
                      <a:pt x="50" y="255"/>
                      <a:pt x="45" y="254"/>
                      <a:pt x="43" y="250"/>
                    </a:cubicBezTo>
                    <a:cubicBezTo>
                      <a:pt x="42" y="249"/>
                      <a:pt x="41" y="248"/>
                      <a:pt x="41" y="246"/>
                    </a:cubicBezTo>
                    <a:lnTo>
                      <a:pt x="0" y="93"/>
                    </a:lnTo>
                    <a:cubicBezTo>
                      <a:pt x="-1" y="87"/>
                      <a:pt x="2" y="81"/>
                      <a:pt x="8" y="79"/>
                    </a:cubicBezTo>
                    <a:lnTo>
                      <a:pt x="311" y="0"/>
                    </a:lnTo>
                    <a:cubicBezTo>
                      <a:pt x="314" y="-1"/>
                      <a:pt x="317" y="0"/>
                      <a:pt x="320" y="2"/>
                    </a:cubicBezTo>
                    <a:cubicBezTo>
                      <a:pt x="322" y="3"/>
                      <a:pt x="324" y="5"/>
                      <a:pt x="324" y="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1430;p51">
                <a:extLst>
                  <a:ext uri="{FF2B5EF4-FFF2-40B4-BE49-F238E27FC236}">
                    <a16:creationId xmlns:a16="http://schemas.microsoft.com/office/drawing/2014/main" id="{CE7CD4A2-6AD7-3DC5-9512-D6BD1BE7CB8F}"/>
                  </a:ext>
                </a:extLst>
              </p:cNvPr>
              <p:cNvSpPr/>
              <p:nvPr/>
            </p:nvSpPr>
            <p:spPr>
              <a:xfrm>
                <a:off x="3969360" y="2409480"/>
                <a:ext cx="131040" cy="63720"/>
              </a:xfrm>
              <a:custGeom>
                <a:avLst/>
                <a:gdLst/>
                <a:ahLst/>
                <a:cxnLst/>
                <a:rect l="l" t="t" r="r" b="b"/>
                <a:pathLst>
                  <a:path w="364" h="177" extrusionOk="0">
                    <a:moveTo>
                      <a:pt x="364" y="84"/>
                    </a:moveTo>
                    <a:lnTo>
                      <a:pt x="364" y="84"/>
                    </a:lnTo>
                    <a:cubicBezTo>
                      <a:pt x="366" y="89"/>
                      <a:pt x="362" y="95"/>
                      <a:pt x="357" y="97"/>
                    </a:cubicBezTo>
                    <a:lnTo>
                      <a:pt x="54" y="176"/>
                    </a:lnTo>
                    <a:cubicBezTo>
                      <a:pt x="48" y="178"/>
                      <a:pt x="42" y="174"/>
                      <a:pt x="41" y="168"/>
                    </a:cubicBezTo>
                    <a:lnTo>
                      <a:pt x="0" y="15"/>
                    </a:lnTo>
                    <a:cubicBezTo>
                      <a:pt x="-1" y="9"/>
                      <a:pt x="2" y="3"/>
                      <a:pt x="8" y="1"/>
                    </a:cubicBezTo>
                    <a:lnTo>
                      <a:pt x="8" y="1"/>
                    </a:lnTo>
                    <a:cubicBezTo>
                      <a:pt x="20" y="-2"/>
                      <a:pt x="32" y="5"/>
                      <a:pt x="36" y="17"/>
                    </a:cubicBezTo>
                    <a:lnTo>
                      <a:pt x="64" y="127"/>
                    </a:lnTo>
                    <a:cubicBezTo>
                      <a:pt x="66" y="133"/>
                      <a:pt x="72" y="137"/>
                      <a:pt x="79" y="135"/>
                    </a:cubicBezTo>
                    <a:lnTo>
                      <a:pt x="337" y="68"/>
                    </a:lnTo>
                    <a:cubicBezTo>
                      <a:pt x="349" y="65"/>
                      <a:pt x="361" y="72"/>
                      <a:pt x="364" y="84"/>
                    </a:cubicBezTo>
                    <a:close/>
                  </a:path>
                </a:pathLst>
              </a:custGeom>
              <a:solidFill>
                <a:srgbClr val="F908B2">
                  <a:alpha val="329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1431;p51">
                <a:extLst>
                  <a:ext uri="{FF2B5EF4-FFF2-40B4-BE49-F238E27FC236}">
                    <a16:creationId xmlns:a16="http://schemas.microsoft.com/office/drawing/2014/main" id="{8521763E-E05E-AAD6-D8D5-2BF36CF49B16}"/>
                  </a:ext>
                </a:extLst>
              </p:cNvPr>
              <p:cNvSpPr/>
              <p:nvPr/>
            </p:nvSpPr>
            <p:spPr>
              <a:xfrm>
                <a:off x="4076640" y="2388600"/>
                <a:ext cx="12240" cy="42120"/>
              </a:xfrm>
              <a:custGeom>
                <a:avLst/>
                <a:gdLst/>
                <a:ahLst/>
                <a:cxnLst/>
                <a:rect l="l" t="t" r="r" b="b"/>
                <a:pathLst>
                  <a:path w="34" h="117" extrusionOk="0">
                    <a:moveTo>
                      <a:pt x="5" y="2"/>
                    </a:moveTo>
                    <a:cubicBezTo>
                      <a:pt x="9" y="11"/>
                      <a:pt x="12" y="20"/>
                      <a:pt x="14" y="29"/>
                    </a:cubicBezTo>
                    <a:cubicBezTo>
                      <a:pt x="17" y="38"/>
                      <a:pt x="20" y="48"/>
                      <a:pt x="22" y="57"/>
                    </a:cubicBezTo>
                    <a:cubicBezTo>
                      <a:pt x="25" y="66"/>
                      <a:pt x="27" y="76"/>
                      <a:pt x="29" y="85"/>
                    </a:cubicBezTo>
                    <a:cubicBezTo>
                      <a:pt x="31" y="94"/>
                      <a:pt x="33" y="104"/>
                      <a:pt x="34" y="113"/>
                    </a:cubicBezTo>
                    <a:cubicBezTo>
                      <a:pt x="35" y="115"/>
                      <a:pt x="33" y="116"/>
                      <a:pt x="32" y="117"/>
                    </a:cubicBezTo>
                    <a:cubicBezTo>
                      <a:pt x="31" y="117"/>
                      <a:pt x="29" y="116"/>
                      <a:pt x="29" y="115"/>
                    </a:cubicBezTo>
                    <a:cubicBezTo>
                      <a:pt x="25" y="106"/>
                      <a:pt x="22" y="97"/>
                      <a:pt x="20" y="87"/>
                    </a:cubicBezTo>
                    <a:cubicBezTo>
                      <a:pt x="17" y="78"/>
                      <a:pt x="14" y="69"/>
                      <a:pt x="12" y="60"/>
                    </a:cubicBezTo>
                    <a:cubicBezTo>
                      <a:pt x="9" y="50"/>
                      <a:pt x="7" y="41"/>
                      <a:pt x="5" y="32"/>
                    </a:cubicBezTo>
                    <a:cubicBezTo>
                      <a:pt x="3" y="22"/>
                      <a:pt x="1" y="13"/>
                      <a:pt x="0" y="3"/>
                    </a:cubicBezTo>
                    <a:cubicBezTo>
                      <a:pt x="0" y="2"/>
                      <a:pt x="1" y="0"/>
                      <a:pt x="2" y="0"/>
                    </a:cubicBezTo>
                    <a:cubicBezTo>
                      <a:pt x="3" y="0"/>
                      <a:pt x="5" y="1"/>
                      <a:pt x="5"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1432;p51">
                <a:extLst>
                  <a:ext uri="{FF2B5EF4-FFF2-40B4-BE49-F238E27FC236}">
                    <a16:creationId xmlns:a16="http://schemas.microsoft.com/office/drawing/2014/main" id="{084E71A7-3D5B-8B94-7E3F-2C25447CA24F}"/>
                  </a:ext>
                </a:extLst>
              </p:cNvPr>
              <p:cNvSpPr/>
              <p:nvPr/>
            </p:nvSpPr>
            <p:spPr>
              <a:xfrm>
                <a:off x="3968280" y="2380320"/>
                <a:ext cx="133200" cy="93600"/>
              </a:xfrm>
              <a:custGeom>
                <a:avLst/>
                <a:gdLst/>
                <a:ahLst/>
                <a:cxnLst/>
                <a:rect l="l" t="t" r="r" b="b"/>
                <a:pathLst>
                  <a:path w="370" h="260" extrusionOk="0">
                    <a:moveTo>
                      <a:pt x="364" y="171"/>
                    </a:moveTo>
                    <a:cubicBezTo>
                      <a:pt x="363" y="173"/>
                      <a:pt x="361" y="175"/>
                      <a:pt x="359" y="175"/>
                    </a:cubicBezTo>
                    <a:lnTo>
                      <a:pt x="56" y="254"/>
                    </a:lnTo>
                    <a:cubicBezTo>
                      <a:pt x="53" y="255"/>
                      <a:pt x="50" y="254"/>
                      <a:pt x="48" y="252"/>
                    </a:cubicBezTo>
                    <a:cubicBezTo>
                      <a:pt x="47" y="251"/>
                      <a:pt x="47" y="250"/>
                      <a:pt x="46" y="249"/>
                    </a:cubicBezTo>
                    <a:lnTo>
                      <a:pt x="6" y="95"/>
                    </a:lnTo>
                    <a:cubicBezTo>
                      <a:pt x="6" y="93"/>
                      <a:pt x="6" y="91"/>
                      <a:pt x="7" y="89"/>
                    </a:cubicBezTo>
                    <a:cubicBezTo>
                      <a:pt x="8" y="87"/>
                      <a:pt x="10" y="86"/>
                      <a:pt x="12" y="85"/>
                    </a:cubicBezTo>
                    <a:lnTo>
                      <a:pt x="315" y="6"/>
                    </a:lnTo>
                    <a:cubicBezTo>
                      <a:pt x="315" y="6"/>
                      <a:pt x="316" y="6"/>
                      <a:pt x="317" y="6"/>
                    </a:cubicBezTo>
                    <a:cubicBezTo>
                      <a:pt x="318" y="6"/>
                      <a:pt x="320" y="6"/>
                      <a:pt x="321" y="7"/>
                    </a:cubicBezTo>
                    <a:cubicBezTo>
                      <a:pt x="323" y="8"/>
                      <a:pt x="324" y="10"/>
                      <a:pt x="325" y="12"/>
                    </a:cubicBezTo>
                    <a:lnTo>
                      <a:pt x="365" y="165"/>
                    </a:lnTo>
                    <a:cubicBezTo>
                      <a:pt x="365" y="167"/>
                      <a:pt x="365" y="170"/>
                      <a:pt x="364" y="171"/>
                    </a:cubicBezTo>
                    <a:moveTo>
                      <a:pt x="370" y="164"/>
                    </a:moveTo>
                    <a:lnTo>
                      <a:pt x="330" y="10"/>
                    </a:lnTo>
                    <a:cubicBezTo>
                      <a:pt x="329" y="7"/>
                      <a:pt x="327" y="4"/>
                      <a:pt x="324" y="2"/>
                    </a:cubicBezTo>
                    <a:cubicBezTo>
                      <a:pt x="321" y="0"/>
                      <a:pt x="317" y="-1"/>
                      <a:pt x="313" y="0"/>
                    </a:cubicBezTo>
                    <a:lnTo>
                      <a:pt x="10" y="80"/>
                    </a:lnTo>
                    <a:cubicBezTo>
                      <a:pt x="7" y="81"/>
                      <a:pt x="4" y="83"/>
                      <a:pt x="2" y="86"/>
                    </a:cubicBezTo>
                    <a:cubicBezTo>
                      <a:pt x="0" y="89"/>
                      <a:pt x="0" y="93"/>
                      <a:pt x="1" y="96"/>
                    </a:cubicBezTo>
                    <a:lnTo>
                      <a:pt x="41" y="250"/>
                    </a:lnTo>
                    <a:cubicBezTo>
                      <a:pt x="41" y="252"/>
                      <a:pt x="42" y="254"/>
                      <a:pt x="44" y="255"/>
                    </a:cubicBezTo>
                    <a:cubicBezTo>
                      <a:pt x="46" y="259"/>
                      <a:pt x="50" y="260"/>
                      <a:pt x="54" y="260"/>
                    </a:cubicBezTo>
                    <a:cubicBezTo>
                      <a:pt x="55" y="260"/>
                      <a:pt x="56" y="260"/>
                      <a:pt x="58" y="260"/>
                    </a:cubicBezTo>
                    <a:lnTo>
                      <a:pt x="360" y="181"/>
                    </a:lnTo>
                    <a:cubicBezTo>
                      <a:pt x="364" y="180"/>
                      <a:pt x="367" y="177"/>
                      <a:pt x="369" y="174"/>
                    </a:cubicBezTo>
                    <a:cubicBezTo>
                      <a:pt x="371" y="171"/>
                      <a:pt x="371" y="167"/>
                      <a:pt x="370" y="1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33;p51">
                <a:extLst>
                  <a:ext uri="{FF2B5EF4-FFF2-40B4-BE49-F238E27FC236}">
                    <a16:creationId xmlns:a16="http://schemas.microsoft.com/office/drawing/2014/main" id="{2A140B80-AF39-D566-000A-22BB1EFE92C9}"/>
                  </a:ext>
                </a:extLst>
              </p:cNvPr>
              <p:cNvSpPr/>
              <p:nvPr/>
            </p:nvSpPr>
            <p:spPr>
              <a:xfrm>
                <a:off x="4104360" y="2381400"/>
                <a:ext cx="14400" cy="14760"/>
              </a:xfrm>
              <a:custGeom>
                <a:avLst/>
                <a:gdLst/>
                <a:ahLst/>
                <a:cxnLst/>
                <a:rect l="l" t="t" r="r" b="b"/>
                <a:pathLst>
                  <a:path w="40" h="41" extrusionOk="0">
                    <a:moveTo>
                      <a:pt x="40" y="15"/>
                    </a:moveTo>
                    <a:cubicBezTo>
                      <a:pt x="43" y="26"/>
                      <a:pt x="37" y="37"/>
                      <a:pt x="26" y="40"/>
                    </a:cubicBezTo>
                    <a:cubicBezTo>
                      <a:pt x="20" y="42"/>
                      <a:pt x="15" y="41"/>
                      <a:pt x="11" y="39"/>
                    </a:cubicBezTo>
                    <a:cubicBezTo>
                      <a:pt x="6" y="36"/>
                      <a:pt x="2" y="31"/>
                      <a:pt x="1" y="26"/>
                    </a:cubicBezTo>
                    <a:cubicBezTo>
                      <a:pt x="-2" y="15"/>
                      <a:pt x="4" y="3"/>
                      <a:pt x="15" y="0"/>
                    </a:cubicBezTo>
                    <a:cubicBezTo>
                      <a:pt x="19" y="-1"/>
                      <a:pt x="23" y="0"/>
                      <a:pt x="26" y="1"/>
                    </a:cubicBezTo>
                    <a:cubicBezTo>
                      <a:pt x="33" y="3"/>
                      <a:pt x="38" y="8"/>
                      <a:pt x="40" y="15"/>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1434;p51">
                <a:extLst>
                  <a:ext uri="{FF2B5EF4-FFF2-40B4-BE49-F238E27FC236}">
                    <a16:creationId xmlns:a16="http://schemas.microsoft.com/office/drawing/2014/main" id="{CA1E7D99-861B-667B-3B55-53C2BEA6B95D}"/>
                  </a:ext>
                </a:extLst>
              </p:cNvPr>
              <p:cNvSpPr/>
              <p:nvPr/>
            </p:nvSpPr>
            <p:spPr>
              <a:xfrm>
                <a:off x="4108320" y="2381760"/>
                <a:ext cx="10440" cy="14400"/>
              </a:xfrm>
              <a:custGeom>
                <a:avLst/>
                <a:gdLst/>
                <a:ahLst/>
                <a:cxnLst/>
                <a:rect l="l" t="t" r="r" b="b"/>
                <a:pathLst>
                  <a:path w="29" h="40" extrusionOk="0">
                    <a:moveTo>
                      <a:pt x="29" y="14"/>
                    </a:moveTo>
                    <a:cubicBezTo>
                      <a:pt x="32" y="25"/>
                      <a:pt x="26" y="36"/>
                      <a:pt x="15" y="39"/>
                    </a:cubicBezTo>
                    <a:cubicBezTo>
                      <a:pt x="9" y="41"/>
                      <a:pt x="4" y="40"/>
                      <a:pt x="0" y="38"/>
                    </a:cubicBezTo>
                    <a:cubicBezTo>
                      <a:pt x="1" y="37"/>
                      <a:pt x="1" y="36"/>
                      <a:pt x="2" y="35"/>
                    </a:cubicBezTo>
                    <a:cubicBezTo>
                      <a:pt x="10" y="25"/>
                      <a:pt x="14" y="13"/>
                      <a:pt x="15" y="0"/>
                    </a:cubicBezTo>
                    <a:cubicBezTo>
                      <a:pt x="22" y="2"/>
                      <a:pt x="27" y="7"/>
                      <a:pt x="29" y="1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35;p51">
                <a:extLst>
                  <a:ext uri="{FF2B5EF4-FFF2-40B4-BE49-F238E27FC236}">
                    <a16:creationId xmlns:a16="http://schemas.microsoft.com/office/drawing/2014/main" id="{1E5BC893-2C84-F350-57D0-9562089CE9DE}"/>
                  </a:ext>
                </a:extLst>
              </p:cNvPr>
              <p:cNvSpPr/>
              <p:nvPr/>
            </p:nvSpPr>
            <p:spPr>
              <a:xfrm>
                <a:off x="4103280" y="2380320"/>
                <a:ext cx="16560" cy="16920"/>
              </a:xfrm>
              <a:custGeom>
                <a:avLst/>
                <a:gdLst/>
                <a:ahLst/>
                <a:cxnLst/>
                <a:rect l="l" t="t" r="r" b="b"/>
                <a:pathLst>
                  <a:path w="46" h="47" extrusionOk="0">
                    <a:moveTo>
                      <a:pt x="23" y="6"/>
                    </a:moveTo>
                    <a:cubicBezTo>
                      <a:pt x="22" y="6"/>
                      <a:pt x="20" y="6"/>
                      <a:pt x="19" y="6"/>
                    </a:cubicBezTo>
                    <a:cubicBezTo>
                      <a:pt x="9" y="9"/>
                      <a:pt x="4" y="18"/>
                      <a:pt x="6" y="28"/>
                    </a:cubicBezTo>
                    <a:cubicBezTo>
                      <a:pt x="8" y="33"/>
                      <a:pt x="11" y="37"/>
                      <a:pt x="15" y="39"/>
                    </a:cubicBezTo>
                    <a:cubicBezTo>
                      <a:pt x="19" y="41"/>
                      <a:pt x="24" y="42"/>
                      <a:pt x="28" y="40"/>
                    </a:cubicBezTo>
                    <a:cubicBezTo>
                      <a:pt x="37" y="38"/>
                      <a:pt x="43" y="28"/>
                      <a:pt x="41" y="19"/>
                    </a:cubicBezTo>
                    <a:cubicBezTo>
                      <a:pt x="39" y="13"/>
                      <a:pt x="35" y="8"/>
                      <a:pt x="29" y="7"/>
                    </a:cubicBezTo>
                    <a:cubicBezTo>
                      <a:pt x="27" y="6"/>
                      <a:pt x="25" y="6"/>
                      <a:pt x="23" y="6"/>
                    </a:cubicBezTo>
                    <a:moveTo>
                      <a:pt x="23" y="47"/>
                    </a:moveTo>
                    <a:cubicBezTo>
                      <a:pt x="20" y="47"/>
                      <a:pt x="16" y="46"/>
                      <a:pt x="13" y="44"/>
                    </a:cubicBezTo>
                    <a:cubicBezTo>
                      <a:pt x="7" y="41"/>
                      <a:pt x="2" y="36"/>
                      <a:pt x="1" y="29"/>
                    </a:cubicBezTo>
                    <a:cubicBezTo>
                      <a:pt x="-3" y="17"/>
                      <a:pt x="5" y="4"/>
                      <a:pt x="18" y="1"/>
                    </a:cubicBezTo>
                    <a:cubicBezTo>
                      <a:pt x="22" y="0"/>
                      <a:pt x="26" y="0"/>
                      <a:pt x="30" y="1"/>
                    </a:cubicBezTo>
                    <a:cubicBezTo>
                      <a:pt x="38" y="3"/>
                      <a:pt x="44" y="10"/>
                      <a:pt x="46" y="17"/>
                    </a:cubicBezTo>
                    <a:lnTo>
                      <a:pt x="46" y="17"/>
                    </a:lnTo>
                    <a:cubicBezTo>
                      <a:pt x="49" y="30"/>
                      <a:pt x="42" y="43"/>
                      <a:pt x="29" y="46"/>
                    </a:cubicBezTo>
                    <a:cubicBezTo>
                      <a:pt x="27" y="47"/>
                      <a:pt x="25" y="47"/>
                      <a:pt x="23"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36;p51">
                <a:extLst>
                  <a:ext uri="{FF2B5EF4-FFF2-40B4-BE49-F238E27FC236}">
                    <a16:creationId xmlns:a16="http://schemas.microsoft.com/office/drawing/2014/main" id="{75C51D82-2CBC-6553-3F4F-4517C9BCCAB0}"/>
                  </a:ext>
                </a:extLst>
              </p:cNvPr>
              <p:cNvSpPr/>
              <p:nvPr/>
            </p:nvSpPr>
            <p:spPr>
              <a:xfrm>
                <a:off x="4107600" y="2407320"/>
                <a:ext cx="23760" cy="23400"/>
              </a:xfrm>
              <a:custGeom>
                <a:avLst/>
                <a:gdLst/>
                <a:ahLst/>
                <a:cxnLst/>
                <a:rect l="l" t="t" r="r" b="b"/>
                <a:pathLst>
                  <a:path w="66" h="65" extrusionOk="0">
                    <a:moveTo>
                      <a:pt x="2" y="41"/>
                    </a:moveTo>
                    <a:cubicBezTo>
                      <a:pt x="6" y="58"/>
                      <a:pt x="24" y="68"/>
                      <a:pt x="42" y="64"/>
                    </a:cubicBezTo>
                    <a:cubicBezTo>
                      <a:pt x="59" y="59"/>
                      <a:pt x="70" y="41"/>
                      <a:pt x="65" y="24"/>
                    </a:cubicBezTo>
                    <a:cubicBezTo>
                      <a:pt x="60" y="6"/>
                      <a:pt x="43" y="-4"/>
                      <a:pt x="25" y="1"/>
                    </a:cubicBezTo>
                    <a:cubicBezTo>
                      <a:pt x="8" y="5"/>
                      <a:pt x="-3" y="23"/>
                      <a:pt x="2"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1437;p51">
                <a:extLst>
                  <a:ext uri="{FF2B5EF4-FFF2-40B4-BE49-F238E27FC236}">
                    <a16:creationId xmlns:a16="http://schemas.microsoft.com/office/drawing/2014/main" id="{8751876B-67C4-F817-26C6-8AB5B7830790}"/>
                  </a:ext>
                </a:extLst>
              </p:cNvPr>
              <p:cNvSpPr/>
              <p:nvPr/>
            </p:nvSpPr>
            <p:spPr>
              <a:xfrm>
                <a:off x="4111200" y="2407320"/>
                <a:ext cx="20160" cy="23400"/>
              </a:xfrm>
              <a:custGeom>
                <a:avLst/>
                <a:gdLst/>
                <a:ahLst/>
                <a:cxnLst/>
                <a:rect l="l" t="t" r="r" b="b"/>
                <a:pathLst>
                  <a:path w="56" h="65" extrusionOk="0">
                    <a:moveTo>
                      <a:pt x="55" y="24"/>
                    </a:moveTo>
                    <a:cubicBezTo>
                      <a:pt x="60" y="41"/>
                      <a:pt x="49" y="59"/>
                      <a:pt x="32" y="64"/>
                    </a:cubicBezTo>
                    <a:cubicBezTo>
                      <a:pt x="20" y="67"/>
                      <a:pt x="8" y="63"/>
                      <a:pt x="0" y="55"/>
                    </a:cubicBezTo>
                    <a:cubicBezTo>
                      <a:pt x="3" y="55"/>
                      <a:pt x="7" y="55"/>
                      <a:pt x="10" y="54"/>
                    </a:cubicBezTo>
                    <a:cubicBezTo>
                      <a:pt x="28" y="49"/>
                      <a:pt x="38" y="31"/>
                      <a:pt x="34" y="14"/>
                    </a:cubicBezTo>
                    <a:cubicBezTo>
                      <a:pt x="32" y="8"/>
                      <a:pt x="30" y="3"/>
                      <a:pt x="26" y="0"/>
                    </a:cubicBezTo>
                    <a:cubicBezTo>
                      <a:pt x="39" y="1"/>
                      <a:pt x="51" y="10"/>
                      <a:pt x="55" y="2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1438;p51">
                <a:extLst>
                  <a:ext uri="{FF2B5EF4-FFF2-40B4-BE49-F238E27FC236}">
                    <a16:creationId xmlns:a16="http://schemas.microsoft.com/office/drawing/2014/main" id="{994A0784-E0FE-E699-2894-991217787D00}"/>
                  </a:ext>
                </a:extLst>
              </p:cNvPr>
              <p:cNvSpPr/>
              <p:nvPr/>
            </p:nvSpPr>
            <p:spPr>
              <a:xfrm>
                <a:off x="4106880" y="2406240"/>
                <a:ext cx="25560" cy="25560"/>
              </a:xfrm>
              <a:custGeom>
                <a:avLst/>
                <a:gdLst/>
                <a:ahLst/>
                <a:cxnLst/>
                <a:rect l="l" t="t" r="r" b="b"/>
                <a:pathLst>
                  <a:path w="71" h="71" extrusionOk="0">
                    <a:moveTo>
                      <a:pt x="35" y="5"/>
                    </a:moveTo>
                    <a:cubicBezTo>
                      <a:pt x="33" y="5"/>
                      <a:pt x="30" y="6"/>
                      <a:pt x="28" y="6"/>
                    </a:cubicBezTo>
                    <a:cubicBezTo>
                      <a:pt x="20" y="8"/>
                      <a:pt x="14" y="13"/>
                      <a:pt x="10" y="20"/>
                    </a:cubicBezTo>
                    <a:cubicBezTo>
                      <a:pt x="6" y="27"/>
                      <a:pt x="4" y="35"/>
                      <a:pt x="6" y="43"/>
                    </a:cubicBezTo>
                    <a:cubicBezTo>
                      <a:pt x="11" y="59"/>
                      <a:pt x="27" y="68"/>
                      <a:pt x="43" y="64"/>
                    </a:cubicBezTo>
                    <a:cubicBezTo>
                      <a:pt x="59" y="60"/>
                      <a:pt x="68" y="44"/>
                      <a:pt x="64" y="28"/>
                    </a:cubicBezTo>
                    <a:cubicBezTo>
                      <a:pt x="61" y="14"/>
                      <a:pt x="49" y="5"/>
                      <a:pt x="35" y="5"/>
                    </a:cubicBezTo>
                    <a:moveTo>
                      <a:pt x="35" y="71"/>
                    </a:moveTo>
                    <a:cubicBezTo>
                      <a:pt x="20" y="71"/>
                      <a:pt x="5" y="60"/>
                      <a:pt x="1" y="44"/>
                    </a:cubicBezTo>
                    <a:cubicBezTo>
                      <a:pt x="-1" y="35"/>
                      <a:pt x="0" y="25"/>
                      <a:pt x="5" y="17"/>
                    </a:cubicBezTo>
                    <a:cubicBezTo>
                      <a:pt x="9" y="9"/>
                      <a:pt x="17" y="3"/>
                      <a:pt x="26" y="1"/>
                    </a:cubicBezTo>
                    <a:cubicBezTo>
                      <a:pt x="45" y="-4"/>
                      <a:pt x="65" y="7"/>
                      <a:pt x="70" y="26"/>
                    </a:cubicBezTo>
                    <a:cubicBezTo>
                      <a:pt x="75" y="45"/>
                      <a:pt x="63" y="65"/>
                      <a:pt x="44" y="70"/>
                    </a:cubicBezTo>
                    <a:cubicBezTo>
                      <a:pt x="41" y="70"/>
                      <a:pt x="38" y="71"/>
                      <a:pt x="35"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1439;p51">
                <a:extLst>
                  <a:ext uri="{FF2B5EF4-FFF2-40B4-BE49-F238E27FC236}">
                    <a16:creationId xmlns:a16="http://schemas.microsoft.com/office/drawing/2014/main" id="{FF53208A-426C-57FA-2281-009BD006C104}"/>
                  </a:ext>
                </a:extLst>
              </p:cNvPr>
              <p:cNvSpPr/>
              <p:nvPr/>
            </p:nvSpPr>
            <p:spPr>
              <a:xfrm>
                <a:off x="3835080" y="2314800"/>
                <a:ext cx="150480" cy="242280"/>
              </a:xfrm>
              <a:custGeom>
                <a:avLst/>
                <a:gdLst/>
                <a:ahLst/>
                <a:cxnLst/>
                <a:rect l="l" t="t" r="r" b="b"/>
                <a:pathLst>
                  <a:path w="418" h="673" extrusionOk="0">
                    <a:moveTo>
                      <a:pt x="269" y="19"/>
                    </a:moveTo>
                    <a:lnTo>
                      <a:pt x="417" y="583"/>
                    </a:lnTo>
                    <a:cubicBezTo>
                      <a:pt x="421" y="597"/>
                      <a:pt x="413" y="611"/>
                      <a:pt x="399" y="614"/>
                    </a:cubicBezTo>
                    <a:lnTo>
                      <a:pt x="179" y="672"/>
                    </a:lnTo>
                    <a:cubicBezTo>
                      <a:pt x="166" y="675"/>
                      <a:pt x="152" y="667"/>
                      <a:pt x="148" y="654"/>
                    </a:cubicBezTo>
                    <a:lnTo>
                      <a:pt x="1" y="89"/>
                    </a:lnTo>
                    <a:cubicBezTo>
                      <a:pt x="-3" y="75"/>
                      <a:pt x="5" y="62"/>
                      <a:pt x="19" y="58"/>
                    </a:cubicBezTo>
                    <a:lnTo>
                      <a:pt x="239" y="1"/>
                    </a:lnTo>
                    <a:cubicBezTo>
                      <a:pt x="252" y="-3"/>
                      <a:pt x="266" y="5"/>
                      <a:pt x="269" y="1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1440;p51">
                <a:extLst>
                  <a:ext uri="{FF2B5EF4-FFF2-40B4-BE49-F238E27FC236}">
                    <a16:creationId xmlns:a16="http://schemas.microsoft.com/office/drawing/2014/main" id="{33268592-B239-1756-86A7-6314D2926A11}"/>
                  </a:ext>
                </a:extLst>
              </p:cNvPr>
              <p:cNvSpPr/>
              <p:nvPr/>
            </p:nvSpPr>
            <p:spPr>
              <a:xfrm>
                <a:off x="3835080" y="2335320"/>
                <a:ext cx="150480" cy="221760"/>
              </a:xfrm>
              <a:custGeom>
                <a:avLst/>
                <a:gdLst/>
                <a:ahLst/>
                <a:cxnLst/>
                <a:rect l="l" t="t" r="r" b="b"/>
                <a:pathLst>
                  <a:path w="418" h="616" extrusionOk="0">
                    <a:moveTo>
                      <a:pt x="385" y="507"/>
                    </a:moveTo>
                    <a:cubicBezTo>
                      <a:pt x="399" y="504"/>
                      <a:pt x="413" y="512"/>
                      <a:pt x="417" y="526"/>
                    </a:cubicBezTo>
                    <a:cubicBezTo>
                      <a:pt x="421" y="540"/>
                      <a:pt x="413" y="554"/>
                      <a:pt x="399" y="557"/>
                    </a:cubicBezTo>
                    <a:lnTo>
                      <a:pt x="179" y="615"/>
                    </a:lnTo>
                    <a:cubicBezTo>
                      <a:pt x="166" y="618"/>
                      <a:pt x="152" y="610"/>
                      <a:pt x="148" y="597"/>
                    </a:cubicBezTo>
                    <a:lnTo>
                      <a:pt x="1" y="32"/>
                    </a:lnTo>
                    <a:cubicBezTo>
                      <a:pt x="-3" y="18"/>
                      <a:pt x="5" y="5"/>
                      <a:pt x="19" y="1"/>
                    </a:cubicBezTo>
                    <a:lnTo>
                      <a:pt x="19" y="1"/>
                    </a:lnTo>
                    <a:cubicBezTo>
                      <a:pt x="36" y="-3"/>
                      <a:pt x="53" y="7"/>
                      <a:pt x="57" y="24"/>
                    </a:cubicBezTo>
                    <a:lnTo>
                      <a:pt x="191" y="534"/>
                    </a:lnTo>
                    <a:cubicBezTo>
                      <a:pt x="194" y="546"/>
                      <a:pt x="207" y="554"/>
                      <a:pt x="219" y="551"/>
                    </a:cubicBezTo>
                    <a:lnTo>
                      <a:pt x="385" y="50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1441;p51">
                <a:extLst>
                  <a:ext uri="{FF2B5EF4-FFF2-40B4-BE49-F238E27FC236}">
                    <a16:creationId xmlns:a16="http://schemas.microsoft.com/office/drawing/2014/main" id="{13E45C06-94F2-E2B6-90C4-7F125F723836}"/>
                  </a:ext>
                </a:extLst>
              </p:cNvPr>
              <p:cNvSpPr/>
              <p:nvPr/>
            </p:nvSpPr>
            <p:spPr>
              <a:xfrm>
                <a:off x="3834000" y="2313720"/>
                <a:ext cx="152640" cy="244080"/>
              </a:xfrm>
              <a:custGeom>
                <a:avLst/>
                <a:gdLst/>
                <a:ahLst/>
                <a:cxnLst/>
                <a:rect l="l" t="t" r="r" b="b"/>
                <a:pathLst>
                  <a:path w="424" h="678" extrusionOk="0">
                    <a:moveTo>
                      <a:pt x="248" y="6"/>
                    </a:moveTo>
                    <a:cubicBezTo>
                      <a:pt x="246" y="6"/>
                      <a:pt x="244" y="6"/>
                      <a:pt x="242" y="6"/>
                    </a:cubicBezTo>
                    <a:lnTo>
                      <a:pt x="22" y="64"/>
                    </a:lnTo>
                    <a:cubicBezTo>
                      <a:pt x="10" y="67"/>
                      <a:pt x="3" y="79"/>
                      <a:pt x="6" y="91"/>
                    </a:cubicBezTo>
                    <a:lnTo>
                      <a:pt x="154" y="656"/>
                    </a:lnTo>
                    <a:cubicBezTo>
                      <a:pt x="156" y="662"/>
                      <a:pt x="159" y="666"/>
                      <a:pt x="164" y="669"/>
                    </a:cubicBezTo>
                    <a:cubicBezTo>
                      <a:pt x="170" y="672"/>
                      <a:pt x="176" y="673"/>
                      <a:pt x="181" y="672"/>
                    </a:cubicBezTo>
                    <a:lnTo>
                      <a:pt x="401" y="614"/>
                    </a:lnTo>
                    <a:cubicBezTo>
                      <a:pt x="413" y="611"/>
                      <a:pt x="420" y="599"/>
                      <a:pt x="417" y="587"/>
                    </a:cubicBezTo>
                    <a:lnTo>
                      <a:pt x="270" y="22"/>
                    </a:lnTo>
                    <a:cubicBezTo>
                      <a:pt x="268" y="16"/>
                      <a:pt x="264" y="12"/>
                      <a:pt x="259" y="9"/>
                    </a:cubicBezTo>
                    <a:cubicBezTo>
                      <a:pt x="256" y="7"/>
                      <a:pt x="252" y="6"/>
                      <a:pt x="248" y="6"/>
                    </a:cubicBezTo>
                    <a:moveTo>
                      <a:pt x="176" y="678"/>
                    </a:moveTo>
                    <a:cubicBezTo>
                      <a:pt x="171" y="678"/>
                      <a:pt x="166" y="677"/>
                      <a:pt x="162" y="674"/>
                    </a:cubicBezTo>
                    <a:cubicBezTo>
                      <a:pt x="155" y="671"/>
                      <a:pt x="150" y="665"/>
                      <a:pt x="149" y="657"/>
                    </a:cubicBezTo>
                    <a:lnTo>
                      <a:pt x="1" y="93"/>
                    </a:lnTo>
                    <a:cubicBezTo>
                      <a:pt x="-3" y="78"/>
                      <a:pt x="6" y="62"/>
                      <a:pt x="21" y="58"/>
                    </a:cubicBezTo>
                    <a:lnTo>
                      <a:pt x="241" y="1"/>
                    </a:lnTo>
                    <a:cubicBezTo>
                      <a:pt x="248" y="-1"/>
                      <a:pt x="256" y="0"/>
                      <a:pt x="262" y="4"/>
                    </a:cubicBezTo>
                    <a:cubicBezTo>
                      <a:pt x="269" y="7"/>
                      <a:pt x="273" y="14"/>
                      <a:pt x="275" y="21"/>
                    </a:cubicBezTo>
                    <a:lnTo>
                      <a:pt x="423" y="586"/>
                    </a:lnTo>
                    <a:cubicBezTo>
                      <a:pt x="427" y="601"/>
                      <a:pt x="418" y="616"/>
                      <a:pt x="403" y="620"/>
                    </a:cubicBezTo>
                    <a:lnTo>
                      <a:pt x="183" y="677"/>
                    </a:lnTo>
                    <a:cubicBezTo>
                      <a:pt x="180" y="678"/>
                      <a:pt x="178" y="678"/>
                      <a:pt x="176" y="6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1442;p51">
                <a:extLst>
                  <a:ext uri="{FF2B5EF4-FFF2-40B4-BE49-F238E27FC236}">
                    <a16:creationId xmlns:a16="http://schemas.microsoft.com/office/drawing/2014/main" id="{DA9EEB6C-F8DC-C37B-6F7F-53D6FC16AA2B}"/>
                  </a:ext>
                </a:extLst>
              </p:cNvPr>
              <p:cNvSpPr/>
              <p:nvPr/>
            </p:nvSpPr>
            <p:spPr>
              <a:xfrm>
                <a:off x="3912840" y="2323440"/>
                <a:ext cx="14040" cy="14400"/>
              </a:xfrm>
              <a:custGeom>
                <a:avLst/>
                <a:gdLst/>
                <a:ahLst/>
                <a:cxnLst/>
                <a:rect l="l" t="t" r="r" b="b"/>
                <a:pathLst>
                  <a:path w="39" h="40" extrusionOk="0">
                    <a:moveTo>
                      <a:pt x="1" y="25"/>
                    </a:moveTo>
                    <a:cubicBezTo>
                      <a:pt x="3" y="35"/>
                      <a:pt x="14" y="42"/>
                      <a:pt x="25" y="39"/>
                    </a:cubicBezTo>
                    <a:cubicBezTo>
                      <a:pt x="35" y="36"/>
                      <a:pt x="41" y="26"/>
                      <a:pt x="39" y="15"/>
                    </a:cubicBezTo>
                    <a:cubicBezTo>
                      <a:pt x="36" y="5"/>
                      <a:pt x="25" y="-2"/>
                      <a:pt x="15" y="1"/>
                    </a:cubicBezTo>
                    <a:cubicBezTo>
                      <a:pt x="4" y="4"/>
                      <a:pt x="-2" y="14"/>
                      <a:pt x="1" y="2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1443;p51">
                <a:extLst>
                  <a:ext uri="{FF2B5EF4-FFF2-40B4-BE49-F238E27FC236}">
                    <a16:creationId xmlns:a16="http://schemas.microsoft.com/office/drawing/2014/main" id="{B0600F38-CFB3-7B51-5481-234DB1DA5D3F}"/>
                  </a:ext>
                </a:extLst>
              </p:cNvPr>
              <p:cNvSpPr/>
              <p:nvPr/>
            </p:nvSpPr>
            <p:spPr>
              <a:xfrm>
                <a:off x="3911760" y="2322360"/>
                <a:ext cx="16200" cy="16200"/>
              </a:xfrm>
              <a:custGeom>
                <a:avLst/>
                <a:gdLst/>
                <a:ahLst/>
                <a:cxnLst/>
                <a:rect l="l" t="t" r="r" b="b"/>
                <a:pathLst>
                  <a:path w="45" h="45" extrusionOk="0">
                    <a:moveTo>
                      <a:pt x="23" y="6"/>
                    </a:moveTo>
                    <a:cubicBezTo>
                      <a:pt x="21" y="6"/>
                      <a:pt x="20" y="6"/>
                      <a:pt x="18" y="7"/>
                    </a:cubicBezTo>
                    <a:cubicBezTo>
                      <a:pt x="14" y="8"/>
                      <a:pt x="10" y="11"/>
                      <a:pt x="8" y="14"/>
                    </a:cubicBezTo>
                    <a:cubicBezTo>
                      <a:pt x="6" y="18"/>
                      <a:pt x="5" y="23"/>
                      <a:pt x="6" y="27"/>
                    </a:cubicBezTo>
                    <a:cubicBezTo>
                      <a:pt x="7" y="32"/>
                      <a:pt x="10" y="35"/>
                      <a:pt x="14" y="37"/>
                    </a:cubicBezTo>
                    <a:cubicBezTo>
                      <a:pt x="18" y="40"/>
                      <a:pt x="22" y="40"/>
                      <a:pt x="27" y="39"/>
                    </a:cubicBezTo>
                    <a:cubicBezTo>
                      <a:pt x="31" y="38"/>
                      <a:pt x="35" y="35"/>
                      <a:pt x="37" y="31"/>
                    </a:cubicBezTo>
                    <a:cubicBezTo>
                      <a:pt x="39" y="28"/>
                      <a:pt x="40" y="23"/>
                      <a:pt x="39" y="19"/>
                    </a:cubicBezTo>
                    <a:cubicBezTo>
                      <a:pt x="37" y="11"/>
                      <a:pt x="30" y="6"/>
                      <a:pt x="23" y="6"/>
                    </a:cubicBezTo>
                    <a:moveTo>
                      <a:pt x="23" y="45"/>
                    </a:moveTo>
                    <a:cubicBezTo>
                      <a:pt x="13" y="45"/>
                      <a:pt x="3" y="39"/>
                      <a:pt x="1" y="29"/>
                    </a:cubicBezTo>
                    <a:cubicBezTo>
                      <a:pt x="-2" y="17"/>
                      <a:pt x="5" y="4"/>
                      <a:pt x="17" y="1"/>
                    </a:cubicBezTo>
                    <a:cubicBezTo>
                      <a:pt x="29" y="-2"/>
                      <a:pt x="41" y="5"/>
                      <a:pt x="44" y="17"/>
                    </a:cubicBezTo>
                    <a:cubicBezTo>
                      <a:pt x="46" y="23"/>
                      <a:pt x="45" y="29"/>
                      <a:pt x="42" y="34"/>
                    </a:cubicBezTo>
                    <a:cubicBezTo>
                      <a:pt x="39" y="40"/>
                      <a:pt x="34" y="43"/>
                      <a:pt x="28" y="45"/>
                    </a:cubicBezTo>
                    <a:cubicBezTo>
                      <a:pt x="26" y="45"/>
                      <a:pt x="24" y="45"/>
                      <a:pt x="23"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1444;p51">
                <a:extLst>
                  <a:ext uri="{FF2B5EF4-FFF2-40B4-BE49-F238E27FC236}">
                    <a16:creationId xmlns:a16="http://schemas.microsoft.com/office/drawing/2014/main" id="{B2932155-4F4E-FE2A-7DDF-8CF7E45C4A7B}"/>
                  </a:ext>
                </a:extLst>
              </p:cNvPr>
              <p:cNvSpPr/>
              <p:nvPr/>
            </p:nvSpPr>
            <p:spPr>
              <a:xfrm>
                <a:off x="3898080" y="2494440"/>
                <a:ext cx="74880" cy="60480"/>
              </a:xfrm>
              <a:custGeom>
                <a:avLst/>
                <a:gdLst/>
                <a:ahLst/>
                <a:cxnLst/>
                <a:rect l="l" t="t" r="r" b="b"/>
                <a:pathLst>
                  <a:path w="208" h="168" extrusionOk="0">
                    <a:moveTo>
                      <a:pt x="208" y="119"/>
                    </a:moveTo>
                    <a:lnTo>
                      <a:pt x="157" y="133"/>
                    </a:lnTo>
                    <a:lnTo>
                      <a:pt x="21" y="168"/>
                    </a:lnTo>
                    <a:lnTo>
                      <a:pt x="21" y="168"/>
                    </a:lnTo>
                    <a:lnTo>
                      <a:pt x="1" y="60"/>
                    </a:lnTo>
                    <a:cubicBezTo>
                      <a:pt x="0" y="55"/>
                      <a:pt x="1" y="50"/>
                      <a:pt x="4" y="45"/>
                    </a:cubicBezTo>
                    <a:cubicBezTo>
                      <a:pt x="6" y="40"/>
                      <a:pt x="11" y="36"/>
                      <a:pt x="17" y="34"/>
                    </a:cubicBezTo>
                    <a:lnTo>
                      <a:pt x="145" y="1"/>
                    </a:lnTo>
                    <a:cubicBezTo>
                      <a:pt x="156" y="-2"/>
                      <a:pt x="167" y="4"/>
                      <a:pt x="171" y="15"/>
                    </a:cubicBezTo>
                    <a:lnTo>
                      <a:pt x="190" y="70"/>
                    </a:lnTo>
                    <a:lnTo>
                      <a:pt x="208" y="119"/>
                    </a:lnTo>
                    <a:close/>
                  </a:path>
                </a:pathLst>
              </a:custGeom>
              <a:solidFill>
                <a:schemeClr val="accent3"/>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1445;p51">
                <a:extLst>
                  <a:ext uri="{FF2B5EF4-FFF2-40B4-BE49-F238E27FC236}">
                    <a16:creationId xmlns:a16="http://schemas.microsoft.com/office/drawing/2014/main" id="{26738619-BD4D-2775-1A2F-F30477105E84}"/>
                  </a:ext>
                </a:extLst>
              </p:cNvPr>
              <p:cNvSpPr/>
              <p:nvPr/>
            </p:nvSpPr>
            <p:spPr>
              <a:xfrm>
                <a:off x="3898080" y="2510640"/>
                <a:ext cx="74880" cy="44280"/>
              </a:xfrm>
              <a:custGeom>
                <a:avLst/>
                <a:gdLst/>
                <a:ahLst/>
                <a:cxnLst/>
                <a:rect l="l" t="t" r="r" b="b"/>
                <a:pathLst>
                  <a:path w="208" h="123" extrusionOk="0">
                    <a:moveTo>
                      <a:pt x="208" y="74"/>
                    </a:moveTo>
                    <a:lnTo>
                      <a:pt x="157" y="88"/>
                    </a:lnTo>
                    <a:lnTo>
                      <a:pt x="21" y="123"/>
                    </a:lnTo>
                    <a:lnTo>
                      <a:pt x="1" y="15"/>
                    </a:lnTo>
                    <a:cubicBezTo>
                      <a:pt x="0" y="10"/>
                      <a:pt x="1" y="5"/>
                      <a:pt x="4" y="0"/>
                    </a:cubicBezTo>
                    <a:lnTo>
                      <a:pt x="16" y="47"/>
                    </a:lnTo>
                    <a:cubicBezTo>
                      <a:pt x="19" y="59"/>
                      <a:pt x="32" y="67"/>
                      <a:pt x="44" y="64"/>
                    </a:cubicBezTo>
                    <a:lnTo>
                      <a:pt x="190" y="25"/>
                    </a:lnTo>
                    <a:lnTo>
                      <a:pt x="208" y="7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1446;p51">
                <a:extLst>
                  <a:ext uri="{FF2B5EF4-FFF2-40B4-BE49-F238E27FC236}">
                    <a16:creationId xmlns:a16="http://schemas.microsoft.com/office/drawing/2014/main" id="{E1421A98-EF56-EB5C-6BF9-971C6ACB97D3}"/>
                  </a:ext>
                </a:extLst>
              </p:cNvPr>
              <p:cNvSpPr/>
              <p:nvPr/>
            </p:nvSpPr>
            <p:spPr>
              <a:xfrm>
                <a:off x="3897360" y="2493360"/>
                <a:ext cx="76320" cy="62640"/>
              </a:xfrm>
              <a:custGeom>
                <a:avLst/>
                <a:gdLst/>
                <a:ahLst/>
                <a:cxnLst/>
                <a:rect l="l" t="t" r="r" b="b"/>
                <a:pathLst>
                  <a:path w="212" h="174" extrusionOk="0">
                    <a:moveTo>
                      <a:pt x="152" y="6"/>
                    </a:moveTo>
                    <a:cubicBezTo>
                      <a:pt x="151" y="6"/>
                      <a:pt x="149" y="6"/>
                      <a:pt x="148" y="7"/>
                    </a:cubicBezTo>
                    <a:lnTo>
                      <a:pt x="20" y="40"/>
                    </a:lnTo>
                    <a:cubicBezTo>
                      <a:pt x="15" y="42"/>
                      <a:pt x="11" y="45"/>
                      <a:pt x="8" y="50"/>
                    </a:cubicBezTo>
                    <a:cubicBezTo>
                      <a:pt x="6" y="54"/>
                      <a:pt x="5" y="58"/>
                      <a:pt x="6" y="62"/>
                    </a:cubicBezTo>
                    <a:lnTo>
                      <a:pt x="25" y="168"/>
                    </a:lnTo>
                    <a:lnTo>
                      <a:pt x="206" y="120"/>
                    </a:lnTo>
                    <a:lnTo>
                      <a:pt x="170" y="19"/>
                    </a:lnTo>
                    <a:cubicBezTo>
                      <a:pt x="168" y="11"/>
                      <a:pt x="160" y="6"/>
                      <a:pt x="152" y="6"/>
                    </a:cubicBezTo>
                    <a:moveTo>
                      <a:pt x="23" y="174"/>
                    </a:moveTo>
                    <a:cubicBezTo>
                      <a:pt x="22" y="174"/>
                      <a:pt x="21" y="174"/>
                      <a:pt x="21" y="174"/>
                    </a:cubicBezTo>
                    <a:cubicBezTo>
                      <a:pt x="20" y="173"/>
                      <a:pt x="20" y="172"/>
                      <a:pt x="20" y="172"/>
                    </a:cubicBezTo>
                    <a:lnTo>
                      <a:pt x="1" y="63"/>
                    </a:lnTo>
                    <a:cubicBezTo>
                      <a:pt x="0" y="58"/>
                      <a:pt x="0" y="52"/>
                      <a:pt x="3" y="47"/>
                    </a:cubicBezTo>
                    <a:cubicBezTo>
                      <a:pt x="6" y="41"/>
                      <a:pt x="12" y="36"/>
                      <a:pt x="19" y="35"/>
                    </a:cubicBezTo>
                    <a:lnTo>
                      <a:pt x="146" y="1"/>
                    </a:lnTo>
                    <a:cubicBezTo>
                      <a:pt x="159" y="-2"/>
                      <a:pt x="172" y="5"/>
                      <a:pt x="176" y="17"/>
                    </a:cubicBezTo>
                    <a:lnTo>
                      <a:pt x="212" y="121"/>
                    </a:lnTo>
                    <a:cubicBezTo>
                      <a:pt x="212" y="122"/>
                      <a:pt x="212" y="123"/>
                      <a:pt x="212" y="124"/>
                    </a:cubicBezTo>
                    <a:cubicBezTo>
                      <a:pt x="212" y="124"/>
                      <a:pt x="211" y="125"/>
                      <a:pt x="210" y="125"/>
                    </a:cubicBezTo>
                    <a:lnTo>
                      <a:pt x="23" y="174"/>
                    </a:lnTo>
                    <a:close/>
                  </a:path>
                </a:pathLst>
              </a:custGeom>
              <a:solidFill>
                <a:schemeClr val="dk1"/>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1447;p51">
                <a:extLst>
                  <a:ext uri="{FF2B5EF4-FFF2-40B4-BE49-F238E27FC236}">
                    <a16:creationId xmlns:a16="http://schemas.microsoft.com/office/drawing/2014/main" id="{FCCEE236-7CD6-FBBF-D339-CC060F812093}"/>
                  </a:ext>
                </a:extLst>
              </p:cNvPr>
              <p:cNvSpPr/>
              <p:nvPr/>
            </p:nvSpPr>
            <p:spPr>
              <a:xfrm>
                <a:off x="3905280" y="2504880"/>
                <a:ext cx="49680" cy="14400"/>
              </a:xfrm>
              <a:custGeom>
                <a:avLst/>
                <a:gdLst/>
                <a:ahLst/>
                <a:cxnLst/>
                <a:rect l="l" t="t" r="r" b="b"/>
                <a:pathLst>
                  <a:path w="138" h="40" extrusionOk="0">
                    <a:moveTo>
                      <a:pt x="3" y="40"/>
                    </a:moveTo>
                    <a:cubicBezTo>
                      <a:pt x="2" y="40"/>
                      <a:pt x="1" y="39"/>
                      <a:pt x="0" y="38"/>
                    </a:cubicBezTo>
                    <a:cubicBezTo>
                      <a:pt x="0" y="36"/>
                      <a:pt x="1" y="35"/>
                      <a:pt x="3" y="34"/>
                    </a:cubicBezTo>
                    <a:lnTo>
                      <a:pt x="135" y="0"/>
                    </a:lnTo>
                    <a:cubicBezTo>
                      <a:pt x="136" y="0"/>
                      <a:pt x="138" y="0"/>
                      <a:pt x="138" y="2"/>
                    </a:cubicBezTo>
                    <a:cubicBezTo>
                      <a:pt x="138" y="3"/>
                      <a:pt x="137" y="5"/>
                      <a:pt x="136" y="5"/>
                    </a:cubicBezTo>
                    <a:lnTo>
                      <a:pt x="4" y="40"/>
                    </a:lnTo>
                    <a:lnTo>
                      <a:pt x="3"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1448;p51">
                <a:extLst>
                  <a:ext uri="{FF2B5EF4-FFF2-40B4-BE49-F238E27FC236}">
                    <a16:creationId xmlns:a16="http://schemas.microsoft.com/office/drawing/2014/main" id="{87630CE7-CD7B-64E9-4EE4-49553D739053}"/>
                  </a:ext>
                </a:extLst>
              </p:cNvPr>
              <p:cNvSpPr/>
              <p:nvPr/>
            </p:nvSpPr>
            <p:spPr>
              <a:xfrm>
                <a:off x="3908160" y="2516400"/>
                <a:ext cx="49680" cy="14400"/>
              </a:xfrm>
              <a:custGeom>
                <a:avLst/>
                <a:gdLst/>
                <a:ahLst/>
                <a:cxnLst/>
                <a:rect l="l" t="t" r="r" b="b"/>
                <a:pathLst>
                  <a:path w="138" h="40" extrusionOk="0">
                    <a:moveTo>
                      <a:pt x="4" y="40"/>
                    </a:moveTo>
                    <a:cubicBezTo>
                      <a:pt x="2" y="40"/>
                      <a:pt x="1" y="39"/>
                      <a:pt x="1" y="38"/>
                    </a:cubicBezTo>
                    <a:cubicBezTo>
                      <a:pt x="0" y="36"/>
                      <a:pt x="1" y="35"/>
                      <a:pt x="3" y="34"/>
                    </a:cubicBezTo>
                    <a:lnTo>
                      <a:pt x="135" y="0"/>
                    </a:lnTo>
                    <a:cubicBezTo>
                      <a:pt x="136" y="-1"/>
                      <a:pt x="138" y="0"/>
                      <a:pt x="138" y="2"/>
                    </a:cubicBezTo>
                    <a:cubicBezTo>
                      <a:pt x="139" y="3"/>
                      <a:pt x="138" y="5"/>
                      <a:pt x="136" y="5"/>
                    </a:cubicBezTo>
                    <a:lnTo>
                      <a:pt x="4"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1449;p51">
                <a:extLst>
                  <a:ext uri="{FF2B5EF4-FFF2-40B4-BE49-F238E27FC236}">
                    <a16:creationId xmlns:a16="http://schemas.microsoft.com/office/drawing/2014/main" id="{C905AB69-FC2C-7690-B346-83A2AE0A851B}"/>
                  </a:ext>
                </a:extLst>
              </p:cNvPr>
              <p:cNvSpPr/>
              <p:nvPr/>
            </p:nvSpPr>
            <p:spPr>
              <a:xfrm>
                <a:off x="3911400" y="2527920"/>
                <a:ext cx="49680" cy="14400"/>
              </a:xfrm>
              <a:custGeom>
                <a:avLst/>
                <a:gdLst/>
                <a:ahLst/>
                <a:cxnLst/>
                <a:rect l="l" t="t" r="r" b="b"/>
                <a:pathLst>
                  <a:path w="138" h="40" extrusionOk="0">
                    <a:moveTo>
                      <a:pt x="3" y="40"/>
                    </a:moveTo>
                    <a:cubicBezTo>
                      <a:pt x="2" y="40"/>
                      <a:pt x="0" y="39"/>
                      <a:pt x="0" y="38"/>
                    </a:cubicBezTo>
                    <a:cubicBezTo>
                      <a:pt x="0" y="36"/>
                      <a:pt x="1" y="35"/>
                      <a:pt x="2" y="34"/>
                    </a:cubicBezTo>
                    <a:lnTo>
                      <a:pt x="134" y="0"/>
                    </a:lnTo>
                    <a:cubicBezTo>
                      <a:pt x="136" y="-1"/>
                      <a:pt x="137" y="0"/>
                      <a:pt x="138" y="2"/>
                    </a:cubicBezTo>
                    <a:cubicBezTo>
                      <a:pt x="138" y="3"/>
                      <a:pt x="137" y="5"/>
                      <a:pt x="136" y="5"/>
                    </a:cubicBezTo>
                    <a:lnTo>
                      <a:pt x="4" y="40"/>
                    </a:lnTo>
                    <a:cubicBezTo>
                      <a:pt x="3" y="40"/>
                      <a:pt x="3" y="40"/>
                      <a:pt x="3" y="4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1450;p51">
                <a:extLst>
                  <a:ext uri="{FF2B5EF4-FFF2-40B4-BE49-F238E27FC236}">
                    <a16:creationId xmlns:a16="http://schemas.microsoft.com/office/drawing/2014/main" id="{EF22D81C-C7FE-A80A-009E-8184C2815368}"/>
                  </a:ext>
                </a:extLst>
              </p:cNvPr>
              <p:cNvSpPr/>
              <p:nvPr/>
            </p:nvSpPr>
            <p:spPr>
              <a:xfrm>
                <a:off x="3872520" y="2476800"/>
                <a:ext cx="56160" cy="25920"/>
              </a:xfrm>
              <a:custGeom>
                <a:avLst/>
                <a:gdLst/>
                <a:ahLst/>
                <a:cxnLst/>
                <a:rect l="l" t="t" r="r" b="b"/>
                <a:pathLst>
                  <a:path w="156" h="72" extrusionOk="0">
                    <a:moveTo>
                      <a:pt x="142" y="38"/>
                    </a:moveTo>
                    <a:lnTo>
                      <a:pt x="65" y="58"/>
                    </a:lnTo>
                    <a:lnTo>
                      <a:pt x="10" y="72"/>
                    </a:lnTo>
                    <a:lnTo>
                      <a:pt x="0" y="35"/>
                    </a:lnTo>
                    <a:lnTo>
                      <a:pt x="55" y="21"/>
                    </a:lnTo>
                    <a:lnTo>
                      <a:pt x="133" y="1"/>
                    </a:lnTo>
                    <a:cubicBezTo>
                      <a:pt x="143" y="-2"/>
                      <a:pt x="154" y="4"/>
                      <a:pt x="156" y="14"/>
                    </a:cubicBezTo>
                    <a:lnTo>
                      <a:pt x="156" y="14"/>
                    </a:lnTo>
                    <a:cubicBezTo>
                      <a:pt x="159" y="25"/>
                      <a:pt x="153" y="35"/>
                      <a:pt x="142" y="3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1451;p51">
                <a:extLst>
                  <a:ext uri="{FF2B5EF4-FFF2-40B4-BE49-F238E27FC236}">
                    <a16:creationId xmlns:a16="http://schemas.microsoft.com/office/drawing/2014/main" id="{8160C1E5-AA39-82B4-D20D-F7B5260B01BA}"/>
                  </a:ext>
                </a:extLst>
              </p:cNvPr>
              <p:cNvSpPr/>
              <p:nvPr/>
            </p:nvSpPr>
            <p:spPr>
              <a:xfrm>
                <a:off x="3872520" y="2484360"/>
                <a:ext cx="23400" cy="18360"/>
              </a:xfrm>
              <a:custGeom>
                <a:avLst/>
                <a:gdLst/>
                <a:ahLst/>
                <a:cxnLst/>
                <a:rect l="l" t="t" r="r" b="b"/>
                <a:pathLst>
                  <a:path w="65" h="51" extrusionOk="0">
                    <a:moveTo>
                      <a:pt x="65" y="37"/>
                    </a:moveTo>
                    <a:lnTo>
                      <a:pt x="10" y="51"/>
                    </a:lnTo>
                    <a:lnTo>
                      <a:pt x="0" y="14"/>
                    </a:lnTo>
                    <a:lnTo>
                      <a:pt x="55" y="0"/>
                    </a:lnTo>
                    <a:lnTo>
                      <a:pt x="65" y="3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1452;p51">
                <a:extLst>
                  <a:ext uri="{FF2B5EF4-FFF2-40B4-BE49-F238E27FC236}">
                    <a16:creationId xmlns:a16="http://schemas.microsoft.com/office/drawing/2014/main" id="{79FC2EF9-2336-6A53-9A2C-04D44A31F90B}"/>
                  </a:ext>
                </a:extLst>
              </p:cNvPr>
              <p:cNvSpPr/>
              <p:nvPr/>
            </p:nvSpPr>
            <p:spPr>
              <a:xfrm>
                <a:off x="3871440" y="2475720"/>
                <a:ext cx="58320" cy="28080"/>
              </a:xfrm>
              <a:custGeom>
                <a:avLst/>
                <a:gdLst/>
                <a:ahLst/>
                <a:cxnLst/>
                <a:rect l="l" t="t" r="r" b="b"/>
                <a:pathLst>
                  <a:path w="162" h="78" extrusionOk="0">
                    <a:moveTo>
                      <a:pt x="7" y="40"/>
                    </a:moveTo>
                    <a:lnTo>
                      <a:pt x="15" y="72"/>
                    </a:lnTo>
                    <a:lnTo>
                      <a:pt x="145" y="38"/>
                    </a:lnTo>
                    <a:lnTo>
                      <a:pt x="145" y="38"/>
                    </a:lnTo>
                    <a:cubicBezTo>
                      <a:pt x="153" y="36"/>
                      <a:pt x="159" y="27"/>
                      <a:pt x="156" y="18"/>
                    </a:cubicBezTo>
                    <a:lnTo>
                      <a:pt x="156" y="18"/>
                    </a:lnTo>
                    <a:cubicBezTo>
                      <a:pt x="155" y="14"/>
                      <a:pt x="153" y="10"/>
                      <a:pt x="149" y="8"/>
                    </a:cubicBezTo>
                    <a:cubicBezTo>
                      <a:pt x="145" y="6"/>
                      <a:pt x="141" y="5"/>
                      <a:pt x="137" y="6"/>
                    </a:cubicBezTo>
                    <a:lnTo>
                      <a:pt x="7" y="40"/>
                    </a:lnTo>
                    <a:moveTo>
                      <a:pt x="13" y="78"/>
                    </a:moveTo>
                    <a:cubicBezTo>
                      <a:pt x="12" y="78"/>
                      <a:pt x="12" y="78"/>
                      <a:pt x="12" y="78"/>
                    </a:cubicBezTo>
                    <a:cubicBezTo>
                      <a:pt x="11" y="77"/>
                      <a:pt x="10" y="77"/>
                      <a:pt x="10" y="76"/>
                    </a:cubicBezTo>
                    <a:lnTo>
                      <a:pt x="1" y="39"/>
                    </a:lnTo>
                    <a:cubicBezTo>
                      <a:pt x="0" y="38"/>
                      <a:pt x="0" y="37"/>
                      <a:pt x="1" y="37"/>
                    </a:cubicBezTo>
                    <a:cubicBezTo>
                      <a:pt x="1" y="36"/>
                      <a:pt x="2" y="36"/>
                      <a:pt x="3" y="35"/>
                    </a:cubicBezTo>
                    <a:lnTo>
                      <a:pt x="135" y="1"/>
                    </a:lnTo>
                    <a:cubicBezTo>
                      <a:pt x="141" y="-1"/>
                      <a:pt x="147" y="0"/>
                      <a:pt x="152" y="3"/>
                    </a:cubicBezTo>
                    <a:cubicBezTo>
                      <a:pt x="157" y="6"/>
                      <a:pt x="160" y="11"/>
                      <a:pt x="162" y="16"/>
                    </a:cubicBezTo>
                    <a:lnTo>
                      <a:pt x="162" y="17"/>
                    </a:lnTo>
                    <a:cubicBezTo>
                      <a:pt x="165" y="28"/>
                      <a:pt x="158" y="40"/>
                      <a:pt x="146" y="43"/>
                    </a:cubicBezTo>
                    <a:lnTo>
                      <a:pt x="14" y="78"/>
                    </a:lnTo>
                    <a:cubicBezTo>
                      <a:pt x="13" y="78"/>
                      <a:pt x="13" y="78"/>
                      <a:pt x="13" y="7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53;p51">
                <a:extLst>
                  <a:ext uri="{FF2B5EF4-FFF2-40B4-BE49-F238E27FC236}">
                    <a16:creationId xmlns:a16="http://schemas.microsoft.com/office/drawing/2014/main" id="{94D1E0BB-A962-4895-4423-5E289E49504F}"/>
                  </a:ext>
                </a:extLst>
              </p:cNvPr>
              <p:cNvSpPr/>
              <p:nvPr/>
            </p:nvSpPr>
            <p:spPr>
              <a:xfrm>
                <a:off x="3840480" y="2342520"/>
                <a:ext cx="122760" cy="123120"/>
              </a:xfrm>
              <a:custGeom>
                <a:avLst/>
                <a:gdLst/>
                <a:ahLst/>
                <a:cxnLst/>
                <a:rect l="l" t="t" r="r" b="b"/>
                <a:pathLst>
                  <a:path w="341" h="342" extrusionOk="0">
                    <a:moveTo>
                      <a:pt x="336" y="128"/>
                    </a:moveTo>
                    <a:cubicBezTo>
                      <a:pt x="360" y="219"/>
                      <a:pt x="305" y="313"/>
                      <a:pt x="214" y="336"/>
                    </a:cubicBezTo>
                    <a:cubicBezTo>
                      <a:pt x="123" y="360"/>
                      <a:pt x="29" y="306"/>
                      <a:pt x="6" y="214"/>
                    </a:cubicBezTo>
                    <a:cubicBezTo>
                      <a:pt x="-18" y="123"/>
                      <a:pt x="36" y="30"/>
                      <a:pt x="128" y="6"/>
                    </a:cubicBezTo>
                    <a:cubicBezTo>
                      <a:pt x="219" y="-18"/>
                      <a:pt x="312" y="37"/>
                      <a:pt x="336" y="1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1454;p51">
                <a:extLst>
                  <a:ext uri="{FF2B5EF4-FFF2-40B4-BE49-F238E27FC236}">
                    <a16:creationId xmlns:a16="http://schemas.microsoft.com/office/drawing/2014/main" id="{DBCF8E9A-19D4-45F6-45AB-D64528FD2D6A}"/>
                  </a:ext>
                </a:extLst>
              </p:cNvPr>
              <p:cNvSpPr/>
              <p:nvPr/>
            </p:nvSpPr>
            <p:spPr>
              <a:xfrm>
                <a:off x="3839400" y="2341440"/>
                <a:ext cx="124920" cy="125280"/>
              </a:xfrm>
              <a:custGeom>
                <a:avLst/>
                <a:gdLst/>
                <a:ahLst/>
                <a:cxnLst/>
                <a:rect l="l" t="t" r="r" b="b"/>
                <a:pathLst>
                  <a:path w="347" h="348" extrusionOk="0">
                    <a:moveTo>
                      <a:pt x="174" y="6"/>
                    </a:moveTo>
                    <a:cubicBezTo>
                      <a:pt x="160" y="6"/>
                      <a:pt x="146" y="8"/>
                      <a:pt x="131" y="12"/>
                    </a:cubicBezTo>
                    <a:cubicBezTo>
                      <a:pt x="42" y="35"/>
                      <a:pt x="-12" y="127"/>
                      <a:pt x="11" y="217"/>
                    </a:cubicBezTo>
                    <a:cubicBezTo>
                      <a:pt x="35" y="306"/>
                      <a:pt x="127" y="360"/>
                      <a:pt x="216" y="337"/>
                    </a:cubicBezTo>
                    <a:cubicBezTo>
                      <a:pt x="260" y="325"/>
                      <a:pt x="296" y="298"/>
                      <a:pt x="319" y="259"/>
                    </a:cubicBezTo>
                    <a:cubicBezTo>
                      <a:pt x="342" y="220"/>
                      <a:pt x="348" y="175"/>
                      <a:pt x="336" y="132"/>
                    </a:cubicBezTo>
                    <a:cubicBezTo>
                      <a:pt x="325" y="88"/>
                      <a:pt x="297" y="52"/>
                      <a:pt x="259" y="29"/>
                    </a:cubicBezTo>
                    <a:cubicBezTo>
                      <a:pt x="233" y="14"/>
                      <a:pt x="204" y="6"/>
                      <a:pt x="174" y="6"/>
                    </a:cubicBezTo>
                    <a:moveTo>
                      <a:pt x="174" y="348"/>
                    </a:moveTo>
                    <a:cubicBezTo>
                      <a:pt x="97" y="348"/>
                      <a:pt x="26" y="296"/>
                      <a:pt x="6" y="218"/>
                    </a:cubicBezTo>
                    <a:cubicBezTo>
                      <a:pt x="-18" y="125"/>
                      <a:pt x="37" y="30"/>
                      <a:pt x="130" y="6"/>
                    </a:cubicBezTo>
                    <a:cubicBezTo>
                      <a:pt x="175" y="-6"/>
                      <a:pt x="222" y="1"/>
                      <a:pt x="262" y="24"/>
                    </a:cubicBezTo>
                    <a:cubicBezTo>
                      <a:pt x="302" y="48"/>
                      <a:pt x="330" y="85"/>
                      <a:pt x="342" y="130"/>
                    </a:cubicBezTo>
                    <a:cubicBezTo>
                      <a:pt x="354" y="175"/>
                      <a:pt x="347" y="222"/>
                      <a:pt x="324" y="262"/>
                    </a:cubicBezTo>
                    <a:cubicBezTo>
                      <a:pt x="300" y="302"/>
                      <a:pt x="263" y="330"/>
                      <a:pt x="218" y="342"/>
                    </a:cubicBezTo>
                    <a:cubicBezTo>
                      <a:pt x="203" y="346"/>
                      <a:pt x="188" y="348"/>
                      <a:pt x="174" y="3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55;p51">
                <a:extLst>
                  <a:ext uri="{FF2B5EF4-FFF2-40B4-BE49-F238E27FC236}">
                    <a16:creationId xmlns:a16="http://schemas.microsoft.com/office/drawing/2014/main" id="{34385B8A-84A9-C2A9-9B3C-EAE3A5AB89B5}"/>
                  </a:ext>
                </a:extLst>
              </p:cNvPr>
              <p:cNvSpPr/>
              <p:nvPr/>
            </p:nvSpPr>
            <p:spPr>
              <a:xfrm>
                <a:off x="3847680" y="2349720"/>
                <a:ext cx="108720" cy="108720"/>
              </a:xfrm>
              <a:custGeom>
                <a:avLst/>
                <a:gdLst/>
                <a:ahLst/>
                <a:cxnLst/>
                <a:rect l="l" t="t" r="r" b="b"/>
                <a:pathLst>
                  <a:path w="302" h="302" extrusionOk="0">
                    <a:moveTo>
                      <a:pt x="297" y="113"/>
                    </a:moveTo>
                    <a:cubicBezTo>
                      <a:pt x="318" y="193"/>
                      <a:pt x="269" y="276"/>
                      <a:pt x="189" y="297"/>
                    </a:cubicBezTo>
                    <a:cubicBezTo>
                      <a:pt x="108" y="318"/>
                      <a:pt x="26" y="270"/>
                      <a:pt x="5" y="189"/>
                    </a:cubicBezTo>
                    <a:cubicBezTo>
                      <a:pt x="-16" y="109"/>
                      <a:pt x="32" y="27"/>
                      <a:pt x="113" y="5"/>
                    </a:cubicBezTo>
                    <a:cubicBezTo>
                      <a:pt x="193" y="-16"/>
                      <a:pt x="275" y="33"/>
                      <a:pt x="297" y="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56;p51">
                <a:extLst>
                  <a:ext uri="{FF2B5EF4-FFF2-40B4-BE49-F238E27FC236}">
                    <a16:creationId xmlns:a16="http://schemas.microsoft.com/office/drawing/2014/main" id="{3BE334A0-C9DA-EBA7-A349-B953DE0AAC8A}"/>
                  </a:ext>
                </a:extLst>
              </p:cNvPr>
              <p:cNvSpPr/>
              <p:nvPr/>
            </p:nvSpPr>
            <p:spPr>
              <a:xfrm>
                <a:off x="3846600" y="2349000"/>
                <a:ext cx="110520" cy="110520"/>
              </a:xfrm>
              <a:custGeom>
                <a:avLst/>
                <a:gdLst/>
                <a:ahLst/>
                <a:cxnLst/>
                <a:rect l="l" t="t" r="r" b="b"/>
                <a:pathLst>
                  <a:path w="307" h="307" extrusionOk="0">
                    <a:moveTo>
                      <a:pt x="154" y="5"/>
                    </a:moveTo>
                    <a:cubicBezTo>
                      <a:pt x="142" y="5"/>
                      <a:pt x="129" y="7"/>
                      <a:pt x="117" y="10"/>
                    </a:cubicBezTo>
                    <a:cubicBezTo>
                      <a:pt x="38" y="31"/>
                      <a:pt x="-10" y="112"/>
                      <a:pt x="11" y="190"/>
                    </a:cubicBezTo>
                    <a:cubicBezTo>
                      <a:pt x="32" y="269"/>
                      <a:pt x="112" y="317"/>
                      <a:pt x="191" y="296"/>
                    </a:cubicBezTo>
                    <a:cubicBezTo>
                      <a:pt x="270" y="275"/>
                      <a:pt x="317" y="195"/>
                      <a:pt x="297" y="116"/>
                    </a:cubicBezTo>
                    <a:cubicBezTo>
                      <a:pt x="279" y="49"/>
                      <a:pt x="219" y="5"/>
                      <a:pt x="154" y="5"/>
                    </a:cubicBezTo>
                    <a:moveTo>
                      <a:pt x="154" y="307"/>
                    </a:moveTo>
                    <a:cubicBezTo>
                      <a:pt x="86" y="307"/>
                      <a:pt x="23" y="261"/>
                      <a:pt x="5" y="192"/>
                    </a:cubicBezTo>
                    <a:cubicBezTo>
                      <a:pt x="-16" y="110"/>
                      <a:pt x="33" y="26"/>
                      <a:pt x="115" y="5"/>
                    </a:cubicBezTo>
                    <a:cubicBezTo>
                      <a:pt x="197" y="-17"/>
                      <a:pt x="281" y="32"/>
                      <a:pt x="302" y="114"/>
                    </a:cubicBezTo>
                    <a:cubicBezTo>
                      <a:pt x="324" y="196"/>
                      <a:pt x="274" y="280"/>
                      <a:pt x="193" y="302"/>
                    </a:cubicBezTo>
                    <a:cubicBezTo>
                      <a:pt x="180" y="305"/>
                      <a:pt x="167" y="307"/>
                      <a:pt x="154"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57;p51">
                <a:extLst>
                  <a:ext uri="{FF2B5EF4-FFF2-40B4-BE49-F238E27FC236}">
                    <a16:creationId xmlns:a16="http://schemas.microsoft.com/office/drawing/2014/main" id="{E03E147B-D43C-4C36-DD5E-02374E77234E}"/>
                  </a:ext>
                </a:extLst>
              </p:cNvPr>
              <p:cNvSpPr/>
              <p:nvPr/>
            </p:nvSpPr>
            <p:spPr>
              <a:xfrm>
                <a:off x="3856320" y="2358720"/>
                <a:ext cx="91080" cy="91080"/>
              </a:xfrm>
              <a:custGeom>
                <a:avLst/>
                <a:gdLst/>
                <a:ahLst/>
                <a:cxnLst/>
                <a:rect l="l" t="t" r="r" b="b"/>
                <a:pathLst>
                  <a:path w="253" h="253" extrusionOk="0">
                    <a:moveTo>
                      <a:pt x="250" y="94"/>
                    </a:moveTo>
                    <a:cubicBezTo>
                      <a:pt x="251" y="100"/>
                      <a:pt x="252" y="106"/>
                      <a:pt x="253" y="112"/>
                    </a:cubicBezTo>
                    <a:cubicBezTo>
                      <a:pt x="258" y="160"/>
                      <a:pt x="236" y="207"/>
                      <a:pt x="196" y="232"/>
                    </a:cubicBezTo>
                    <a:cubicBezTo>
                      <a:pt x="185" y="239"/>
                      <a:pt x="173" y="245"/>
                      <a:pt x="159" y="249"/>
                    </a:cubicBezTo>
                    <a:lnTo>
                      <a:pt x="159" y="249"/>
                    </a:lnTo>
                    <a:cubicBezTo>
                      <a:pt x="142" y="253"/>
                      <a:pt x="125" y="254"/>
                      <a:pt x="109" y="252"/>
                    </a:cubicBezTo>
                    <a:cubicBezTo>
                      <a:pt x="90" y="249"/>
                      <a:pt x="73" y="242"/>
                      <a:pt x="57" y="232"/>
                    </a:cubicBezTo>
                    <a:cubicBezTo>
                      <a:pt x="55" y="231"/>
                      <a:pt x="53" y="229"/>
                      <a:pt x="51" y="227"/>
                    </a:cubicBezTo>
                    <a:cubicBezTo>
                      <a:pt x="40" y="219"/>
                      <a:pt x="31" y="210"/>
                      <a:pt x="23" y="199"/>
                    </a:cubicBezTo>
                    <a:cubicBezTo>
                      <a:pt x="15" y="187"/>
                      <a:pt x="8" y="173"/>
                      <a:pt x="4" y="158"/>
                    </a:cubicBezTo>
                    <a:cubicBezTo>
                      <a:pt x="4" y="155"/>
                      <a:pt x="3" y="153"/>
                      <a:pt x="2" y="150"/>
                    </a:cubicBezTo>
                    <a:cubicBezTo>
                      <a:pt x="-8" y="95"/>
                      <a:pt x="19" y="41"/>
                      <a:pt x="66" y="15"/>
                    </a:cubicBezTo>
                    <a:cubicBezTo>
                      <a:pt x="75" y="10"/>
                      <a:pt x="85" y="6"/>
                      <a:pt x="95" y="3"/>
                    </a:cubicBezTo>
                    <a:cubicBezTo>
                      <a:pt x="102" y="2"/>
                      <a:pt x="110" y="0"/>
                      <a:pt x="117" y="0"/>
                    </a:cubicBezTo>
                    <a:cubicBezTo>
                      <a:pt x="131" y="-1"/>
                      <a:pt x="144" y="0"/>
                      <a:pt x="157" y="3"/>
                    </a:cubicBezTo>
                    <a:cubicBezTo>
                      <a:pt x="168" y="6"/>
                      <a:pt x="178" y="10"/>
                      <a:pt x="187" y="15"/>
                    </a:cubicBezTo>
                    <a:cubicBezTo>
                      <a:pt x="196" y="20"/>
                      <a:pt x="205" y="26"/>
                      <a:pt x="213" y="33"/>
                    </a:cubicBezTo>
                    <a:cubicBezTo>
                      <a:pt x="225" y="44"/>
                      <a:pt x="235" y="58"/>
                      <a:pt x="242" y="73"/>
                    </a:cubicBezTo>
                    <a:cubicBezTo>
                      <a:pt x="245" y="80"/>
                      <a:pt x="248" y="87"/>
                      <a:pt x="250" y="9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1458;p51">
                <a:extLst>
                  <a:ext uri="{FF2B5EF4-FFF2-40B4-BE49-F238E27FC236}">
                    <a16:creationId xmlns:a16="http://schemas.microsoft.com/office/drawing/2014/main" id="{873DFCA5-D34A-BE5C-AC42-0C27177A5261}"/>
                  </a:ext>
                </a:extLst>
              </p:cNvPr>
              <p:cNvSpPr/>
              <p:nvPr/>
            </p:nvSpPr>
            <p:spPr>
              <a:xfrm>
                <a:off x="3868200" y="2370240"/>
                <a:ext cx="19080" cy="42480"/>
              </a:xfrm>
              <a:custGeom>
                <a:avLst/>
                <a:gdLst/>
                <a:ahLst/>
                <a:cxnLst/>
                <a:rect l="l" t="t" r="r" b="b"/>
                <a:pathLst>
                  <a:path w="53" h="118" extrusionOk="0">
                    <a:moveTo>
                      <a:pt x="8" y="115"/>
                    </a:moveTo>
                    <a:lnTo>
                      <a:pt x="8" y="116"/>
                    </a:lnTo>
                    <a:cubicBezTo>
                      <a:pt x="8" y="117"/>
                      <a:pt x="7" y="118"/>
                      <a:pt x="6" y="118"/>
                    </a:cubicBezTo>
                    <a:cubicBezTo>
                      <a:pt x="3" y="118"/>
                      <a:pt x="3" y="115"/>
                      <a:pt x="1" y="108"/>
                    </a:cubicBezTo>
                    <a:cubicBezTo>
                      <a:pt x="-5" y="64"/>
                      <a:pt x="18" y="20"/>
                      <a:pt x="50" y="0"/>
                    </a:cubicBezTo>
                    <a:cubicBezTo>
                      <a:pt x="52" y="-1"/>
                      <a:pt x="55" y="2"/>
                      <a:pt x="53" y="4"/>
                    </a:cubicBezTo>
                    <a:cubicBezTo>
                      <a:pt x="53" y="4"/>
                      <a:pt x="11" y="35"/>
                      <a:pt x="8" y="11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1459;p51">
                <a:extLst>
                  <a:ext uri="{FF2B5EF4-FFF2-40B4-BE49-F238E27FC236}">
                    <a16:creationId xmlns:a16="http://schemas.microsoft.com/office/drawing/2014/main" id="{9494469B-CF47-0F53-F4FF-B37A83868457}"/>
                  </a:ext>
                </a:extLst>
              </p:cNvPr>
              <p:cNvSpPr/>
              <p:nvPr/>
            </p:nvSpPr>
            <p:spPr>
              <a:xfrm>
                <a:off x="3876840" y="2364120"/>
                <a:ext cx="70560" cy="85680"/>
              </a:xfrm>
              <a:custGeom>
                <a:avLst/>
                <a:gdLst/>
                <a:ahLst/>
                <a:cxnLst/>
                <a:rect l="l" t="t" r="r" b="b"/>
                <a:pathLst>
                  <a:path w="196" h="238" extrusionOk="0">
                    <a:moveTo>
                      <a:pt x="193" y="79"/>
                    </a:moveTo>
                    <a:cubicBezTo>
                      <a:pt x="194" y="85"/>
                      <a:pt x="195" y="91"/>
                      <a:pt x="196" y="97"/>
                    </a:cubicBezTo>
                    <a:cubicBezTo>
                      <a:pt x="201" y="145"/>
                      <a:pt x="179" y="192"/>
                      <a:pt x="139" y="217"/>
                    </a:cubicBezTo>
                    <a:cubicBezTo>
                      <a:pt x="128" y="224"/>
                      <a:pt x="116" y="230"/>
                      <a:pt x="102" y="234"/>
                    </a:cubicBezTo>
                    <a:lnTo>
                      <a:pt x="102" y="234"/>
                    </a:lnTo>
                    <a:cubicBezTo>
                      <a:pt x="85" y="238"/>
                      <a:pt x="68" y="239"/>
                      <a:pt x="52" y="237"/>
                    </a:cubicBezTo>
                    <a:cubicBezTo>
                      <a:pt x="33" y="234"/>
                      <a:pt x="16" y="227"/>
                      <a:pt x="0" y="217"/>
                    </a:cubicBezTo>
                    <a:cubicBezTo>
                      <a:pt x="70" y="200"/>
                      <a:pt x="127" y="153"/>
                      <a:pt x="135" y="85"/>
                    </a:cubicBezTo>
                    <a:cubicBezTo>
                      <a:pt x="139" y="57"/>
                      <a:pt x="136" y="28"/>
                      <a:pt x="130" y="0"/>
                    </a:cubicBezTo>
                    <a:cubicBezTo>
                      <a:pt x="139" y="5"/>
                      <a:pt x="148" y="11"/>
                      <a:pt x="156" y="18"/>
                    </a:cubicBezTo>
                    <a:cubicBezTo>
                      <a:pt x="168" y="29"/>
                      <a:pt x="178" y="43"/>
                      <a:pt x="185" y="58"/>
                    </a:cubicBezTo>
                    <a:cubicBezTo>
                      <a:pt x="188" y="65"/>
                      <a:pt x="191" y="72"/>
                      <a:pt x="193" y="79"/>
                    </a:cubicBezTo>
                    <a:close/>
                  </a:path>
                </a:pathLst>
              </a:custGeom>
              <a:solidFill>
                <a:srgbClr val="F908B2">
                  <a:alpha val="32910"/>
                </a:srgbClr>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1460;p51">
                <a:extLst>
                  <a:ext uri="{FF2B5EF4-FFF2-40B4-BE49-F238E27FC236}">
                    <a16:creationId xmlns:a16="http://schemas.microsoft.com/office/drawing/2014/main" id="{20CE6311-90FB-C814-7F2B-424324BC9729}"/>
                  </a:ext>
                </a:extLst>
              </p:cNvPr>
              <p:cNvSpPr/>
              <p:nvPr/>
            </p:nvSpPr>
            <p:spPr>
              <a:xfrm>
                <a:off x="3855240" y="2357640"/>
                <a:ext cx="93240" cy="93240"/>
              </a:xfrm>
              <a:custGeom>
                <a:avLst/>
                <a:gdLst/>
                <a:ahLst/>
                <a:cxnLst/>
                <a:rect l="l" t="t" r="r" b="b"/>
                <a:pathLst>
                  <a:path w="259" h="259" extrusionOk="0">
                    <a:moveTo>
                      <a:pt x="130" y="5"/>
                    </a:moveTo>
                    <a:cubicBezTo>
                      <a:pt x="127" y="5"/>
                      <a:pt x="124" y="5"/>
                      <a:pt x="120" y="6"/>
                    </a:cubicBezTo>
                    <a:cubicBezTo>
                      <a:pt x="113" y="6"/>
                      <a:pt x="106" y="7"/>
                      <a:pt x="99" y="9"/>
                    </a:cubicBezTo>
                    <a:cubicBezTo>
                      <a:pt x="89" y="12"/>
                      <a:pt x="79" y="15"/>
                      <a:pt x="71" y="20"/>
                    </a:cubicBezTo>
                    <a:cubicBezTo>
                      <a:pt x="23" y="46"/>
                      <a:pt x="-2" y="99"/>
                      <a:pt x="8" y="153"/>
                    </a:cubicBezTo>
                    <a:cubicBezTo>
                      <a:pt x="9" y="155"/>
                      <a:pt x="9" y="158"/>
                      <a:pt x="10" y="160"/>
                    </a:cubicBezTo>
                    <a:cubicBezTo>
                      <a:pt x="14" y="175"/>
                      <a:pt x="20" y="188"/>
                      <a:pt x="28" y="200"/>
                    </a:cubicBezTo>
                    <a:cubicBezTo>
                      <a:pt x="36" y="211"/>
                      <a:pt x="45" y="220"/>
                      <a:pt x="55" y="228"/>
                    </a:cubicBezTo>
                    <a:cubicBezTo>
                      <a:pt x="57" y="230"/>
                      <a:pt x="60" y="231"/>
                      <a:pt x="62" y="233"/>
                    </a:cubicBezTo>
                    <a:cubicBezTo>
                      <a:pt x="77" y="243"/>
                      <a:pt x="94" y="249"/>
                      <a:pt x="112" y="252"/>
                    </a:cubicBezTo>
                    <a:cubicBezTo>
                      <a:pt x="129" y="254"/>
                      <a:pt x="145" y="253"/>
                      <a:pt x="161" y="249"/>
                    </a:cubicBezTo>
                    <a:lnTo>
                      <a:pt x="162" y="249"/>
                    </a:lnTo>
                    <a:cubicBezTo>
                      <a:pt x="175" y="245"/>
                      <a:pt x="187" y="240"/>
                      <a:pt x="198" y="233"/>
                    </a:cubicBezTo>
                    <a:cubicBezTo>
                      <a:pt x="236" y="208"/>
                      <a:pt x="258" y="162"/>
                      <a:pt x="253" y="116"/>
                    </a:cubicBezTo>
                    <a:cubicBezTo>
                      <a:pt x="252" y="110"/>
                      <a:pt x="251" y="104"/>
                      <a:pt x="250" y="98"/>
                    </a:cubicBezTo>
                    <a:cubicBezTo>
                      <a:pt x="248" y="91"/>
                      <a:pt x="246" y="84"/>
                      <a:pt x="243" y="78"/>
                    </a:cubicBezTo>
                    <a:cubicBezTo>
                      <a:pt x="236" y="62"/>
                      <a:pt x="226" y="49"/>
                      <a:pt x="214" y="38"/>
                    </a:cubicBezTo>
                    <a:cubicBezTo>
                      <a:pt x="206" y="31"/>
                      <a:pt x="198" y="25"/>
                      <a:pt x="189" y="20"/>
                    </a:cubicBezTo>
                    <a:cubicBezTo>
                      <a:pt x="180" y="15"/>
                      <a:pt x="170" y="11"/>
                      <a:pt x="159" y="9"/>
                    </a:cubicBezTo>
                    <a:cubicBezTo>
                      <a:pt x="150" y="6"/>
                      <a:pt x="140" y="5"/>
                      <a:pt x="130" y="5"/>
                    </a:cubicBezTo>
                    <a:moveTo>
                      <a:pt x="130" y="259"/>
                    </a:moveTo>
                    <a:cubicBezTo>
                      <a:pt x="124" y="259"/>
                      <a:pt x="118" y="258"/>
                      <a:pt x="111" y="257"/>
                    </a:cubicBezTo>
                    <a:cubicBezTo>
                      <a:pt x="93" y="255"/>
                      <a:pt x="74" y="248"/>
                      <a:pt x="59" y="237"/>
                    </a:cubicBezTo>
                    <a:cubicBezTo>
                      <a:pt x="56" y="236"/>
                      <a:pt x="54" y="234"/>
                      <a:pt x="52" y="233"/>
                    </a:cubicBezTo>
                    <a:cubicBezTo>
                      <a:pt x="41" y="224"/>
                      <a:pt x="31" y="215"/>
                      <a:pt x="24" y="203"/>
                    </a:cubicBezTo>
                    <a:cubicBezTo>
                      <a:pt x="15" y="191"/>
                      <a:pt x="8" y="177"/>
                      <a:pt x="4" y="162"/>
                    </a:cubicBezTo>
                    <a:cubicBezTo>
                      <a:pt x="4" y="159"/>
                      <a:pt x="3" y="156"/>
                      <a:pt x="3" y="154"/>
                    </a:cubicBezTo>
                    <a:cubicBezTo>
                      <a:pt x="-8" y="98"/>
                      <a:pt x="18" y="42"/>
                      <a:pt x="68" y="15"/>
                    </a:cubicBezTo>
                    <a:cubicBezTo>
                      <a:pt x="77" y="10"/>
                      <a:pt x="87" y="6"/>
                      <a:pt x="97" y="4"/>
                    </a:cubicBezTo>
                    <a:cubicBezTo>
                      <a:pt x="105" y="2"/>
                      <a:pt x="112" y="0"/>
                      <a:pt x="120" y="0"/>
                    </a:cubicBezTo>
                    <a:cubicBezTo>
                      <a:pt x="134" y="-1"/>
                      <a:pt x="147" y="0"/>
                      <a:pt x="161" y="3"/>
                    </a:cubicBezTo>
                    <a:cubicBezTo>
                      <a:pt x="171" y="6"/>
                      <a:pt x="182" y="10"/>
                      <a:pt x="192" y="15"/>
                    </a:cubicBezTo>
                    <a:cubicBezTo>
                      <a:pt x="201" y="20"/>
                      <a:pt x="210" y="26"/>
                      <a:pt x="217" y="33"/>
                    </a:cubicBezTo>
                    <a:cubicBezTo>
                      <a:pt x="230" y="45"/>
                      <a:pt x="241" y="59"/>
                      <a:pt x="248" y="75"/>
                    </a:cubicBezTo>
                    <a:cubicBezTo>
                      <a:pt x="251" y="82"/>
                      <a:pt x="253" y="89"/>
                      <a:pt x="255" y="96"/>
                    </a:cubicBezTo>
                    <a:cubicBezTo>
                      <a:pt x="257" y="102"/>
                      <a:pt x="258" y="109"/>
                      <a:pt x="259" y="115"/>
                    </a:cubicBezTo>
                    <a:cubicBezTo>
                      <a:pt x="264" y="163"/>
                      <a:pt x="241" y="211"/>
                      <a:pt x="201" y="238"/>
                    </a:cubicBezTo>
                    <a:cubicBezTo>
                      <a:pt x="189" y="245"/>
                      <a:pt x="177" y="251"/>
                      <a:pt x="163" y="254"/>
                    </a:cubicBezTo>
                    <a:lnTo>
                      <a:pt x="163" y="255"/>
                    </a:lnTo>
                    <a:cubicBezTo>
                      <a:pt x="152" y="257"/>
                      <a:pt x="141" y="259"/>
                      <a:pt x="130" y="2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1461;p51">
                <a:extLst>
                  <a:ext uri="{FF2B5EF4-FFF2-40B4-BE49-F238E27FC236}">
                    <a16:creationId xmlns:a16="http://schemas.microsoft.com/office/drawing/2014/main" id="{38050D4E-5851-F3F5-9199-309150063C7F}"/>
                  </a:ext>
                </a:extLst>
              </p:cNvPr>
              <p:cNvSpPr/>
              <p:nvPr/>
            </p:nvSpPr>
            <p:spPr>
              <a:xfrm>
                <a:off x="3981240" y="2419200"/>
                <a:ext cx="225000" cy="167760"/>
              </a:xfrm>
              <a:custGeom>
                <a:avLst/>
                <a:gdLst/>
                <a:ahLst/>
                <a:cxnLst/>
                <a:rect l="l" t="t" r="r" b="b"/>
                <a:pathLst>
                  <a:path w="625" h="466" extrusionOk="0">
                    <a:moveTo>
                      <a:pt x="5" y="466"/>
                    </a:moveTo>
                    <a:cubicBezTo>
                      <a:pt x="2" y="466"/>
                      <a:pt x="0" y="464"/>
                      <a:pt x="0" y="462"/>
                    </a:cubicBezTo>
                    <a:cubicBezTo>
                      <a:pt x="0" y="459"/>
                      <a:pt x="2" y="457"/>
                      <a:pt x="4" y="457"/>
                    </a:cubicBezTo>
                    <a:cubicBezTo>
                      <a:pt x="80" y="451"/>
                      <a:pt x="143" y="422"/>
                      <a:pt x="182" y="375"/>
                    </a:cubicBezTo>
                    <a:cubicBezTo>
                      <a:pt x="192" y="363"/>
                      <a:pt x="200" y="351"/>
                      <a:pt x="208" y="339"/>
                    </a:cubicBezTo>
                    <a:cubicBezTo>
                      <a:pt x="228" y="309"/>
                      <a:pt x="247" y="281"/>
                      <a:pt x="290" y="267"/>
                    </a:cubicBezTo>
                    <a:cubicBezTo>
                      <a:pt x="330" y="254"/>
                      <a:pt x="369" y="268"/>
                      <a:pt x="407" y="281"/>
                    </a:cubicBezTo>
                    <a:cubicBezTo>
                      <a:pt x="416" y="284"/>
                      <a:pt x="424" y="287"/>
                      <a:pt x="432" y="289"/>
                    </a:cubicBezTo>
                    <a:cubicBezTo>
                      <a:pt x="521" y="317"/>
                      <a:pt x="555" y="280"/>
                      <a:pt x="563" y="268"/>
                    </a:cubicBezTo>
                    <a:cubicBezTo>
                      <a:pt x="582" y="242"/>
                      <a:pt x="575" y="197"/>
                      <a:pt x="568" y="153"/>
                    </a:cubicBezTo>
                    <a:cubicBezTo>
                      <a:pt x="557" y="86"/>
                      <a:pt x="546" y="17"/>
                      <a:pt x="620" y="0"/>
                    </a:cubicBezTo>
                    <a:cubicBezTo>
                      <a:pt x="622" y="-1"/>
                      <a:pt x="625" y="1"/>
                      <a:pt x="625" y="3"/>
                    </a:cubicBezTo>
                    <a:cubicBezTo>
                      <a:pt x="626" y="6"/>
                      <a:pt x="624" y="9"/>
                      <a:pt x="622" y="9"/>
                    </a:cubicBezTo>
                    <a:cubicBezTo>
                      <a:pt x="556" y="25"/>
                      <a:pt x="566" y="86"/>
                      <a:pt x="577" y="152"/>
                    </a:cubicBezTo>
                    <a:cubicBezTo>
                      <a:pt x="584" y="197"/>
                      <a:pt x="592" y="244"/>
                      <a:pt x="571" y="274"/>
                    </a:cubicBezTo>
                    <a:cubicBezTo>
                      <a:pt x="557" y="294"/>
                      <a:pt x="535" y="306"/>
                      <a:pt x="504" y="308"/>
                    </a:cubicBezTo>
                    <a:cubicBezTo>
                      <a:pt x="474" y="311"/>
                      <a:pt x="445" y="303"/>
                      <a:pt x="430" y="298"/>
                    </a:cubicBezTo>
                    <a:cubicBezTo>
                      <a:pt x="421" y="296"/>
                      <a:pt x="413" y="293"/>
                      <a:pt x="404" y="290"/>
                    </a:cubicBezTo>
                    <a:cubicBezTo>
                      <a:pt x="368" y="277"/>
                      <a:pt x="330" y="264"/>
                      <a:pt x="293" y="276"/>
                    </a:cubicBezTo>
                    <a:cubicBezTo>
                      <a:pt x="253" y="289"/>
                      <a:pt x="236" y="315"/>
                      <a:pt x="216" y="345"/>
                    </a:cubicBezTo>
                    <a:cubicBezTo>
                      <a:pt x="208" y="357"/>
                      <a:pt x="200" y="369"/>
                      <a:pt x="190" y="381"/>
                    </a:cubicBezTo>
                    <a:cubicBezTo>
                      <a:pt x="149" y="430"/>
                      <a:pt x="83" y="460"/>
                      <a:pt x="5" y="46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1462;p51">
                <a:extLst>
                  <a:ext uri="{FF2B5EF4-FFF2-40B4-BE49-F238E27FC236}">
                    <a16:creationId xmlns:a16="http://schemas.microsoft.com/office/drawing/2014/main" id="{62BCF8EB-FFE7-CF85-ECB3-B50A210578D0}"/>
                  </a:ext>
                </a:extLst>
              </p:cNvPr>
              <p:cNvSpPr/>
              <p:nvPr/>
            </p:nvSpPr>
            <p:spPr>
              <a:xfrm>
                <a:off x="4222080" y="2356920"/>
                <a:ext cx="39600" cy="36000"/>
              </a:xfrm>
              <a:custGeom>
                <a:avLst/>
                <a:gdLst/>
                <a:ahLst/>
                <a:cxnLst/>
                <a:rect l="l" t="t" r="r" b="b"/>
                <a:pathLst>
                  <a:path w="110" h="100" extrusionOk="0">
                    <a:moveTo>
                      <a:pt x="109" y="2"/>
                    </a:moveTo>
                    <a:cubicBezTo>
                      <a:pt x="107" y="0"/>
                      <a:pt x="104" y="0"/>
                      <a:pt x="102" y="1"/>
                    </a:cubicBezTo>
                    <a:lnTo>
                      <a:pt x="2" y="91"/>
                    </a:lnTo>
                    <a:cubicBezTo>
                      <a:pt x="0" y="93"/>
                      <a:pt x="-1" y="96"/>
                      <a:pt x="1" y="98"/>
                    </a:cubicBezTo>
                    <a:cubicBezTo>
                      <a:pt x="2" y="99"/>
                      <a:pt x="3" y="100"/>
                      <a:pt x="5" y="100"/>
                    </a:cubicBezTo>
                    <a:cubicBezTo>
                      <a:pt x="6" y="100"/>
                      <a:pt x="7" y="99"/>
                      <a:pt x="8" y="99"/>
                    </a:cubicBezTo>
                    <a:lnTo>
                      <a:pt x="109" y="8"/>
                    </a:lnTo>
                    <a:cubicBezTo>
                      <a:pt x="111" y="7"/>
                      <a:pt x="111" y="4"/>
                      <a:pt x="109"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63;p51">
                <a:extLst>
                  <a:ext uri="{FF2B5EF4-FFF2-40B4-BE49-F238E27FC236}">
                    <a16:creationId xmlns:a16="http://schemas.microsoft.com/office/drawing/2014/main" id="{9DE41C64-85A1-B6C6-D005-9F929FB014E9}"/>
                  </a:ext>
                </a:extLst>
              </p:cNvPr>
              <p:cNvSpPr/>
              <p:nvPr/>
            </p:nvSpPr>
            <p:spPr>
              <a:xfrm>
                <a:off x="4236120" y="2372760"/>
                <a:ext cx="39600" cy="35640"/>
              </a:xfrm>
              <a:custGeom>
                <a:avLst/>
                <a:gdLst/>
                <a:ahLst/>
                <a:cxnLst/>
                <a:rect l="l" t="t" r="r" b="b"/>
                <a:pathLst>
                  <a:path w="110" h="99" extrusionOk="0">
                    <a:moveTo>
                      <a:pt x="109" y="1"/>
                    </a:moveTo>
                    <a:cubicBezTo>
                      <a:pt x="107" y="-1"/>
                      <a:pt x="104" y="-1"/>
                      <a:pt x="102" y="1"/>
                    </a:cubicBezTo>
                    <a:lnTo>
                      <a:pt x="2" y="91"/>
                    </a:lnTo>
                    <a:cubicBezTo>
                      <a:pt x="0" y="93"/>
                      <a:pt x="-1" y="96"/>
                      <a:pt x="1" y="98"/>
                    </a:cubicBezTo>
                    <a:cubicBezTo>
                      <a:pt x="2" y="99"/>
                      <a:pt x="3" y="99"/>
                      <a:pt x="5" y="99"/>
                    </a:cubicBezTo>
                    <a:cubicBezTo>
                      <a:pt x="6" y="99"/>
                      <a:pt x="7" y="99"/>
                      <a:pt x="8" y="98"/>
                    </a:cubicBezTo>
                    <a:lnTo>
                      <a:pt x="109" y="8"/>
                    </a:lnTo>
                    <a:cubicBezTo>
                      <a:pt x="111" y="6"/>
                      <a:pt x="111" y="3"/>
                      <a:pt x="10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64;p51">
                <a:extLst>
                  <a:ext uri="{FF2B5EF4-FFF2-40B4-BE49-F238E27FC236}">
                    <a16:creationId xmlns:a16="http://schemas.microsoft.com/office/drawing/2014/main" id="{8948BFDD-CE4C-AA98-A85C-8802F176B741}"/>
                  </a:ext>
                </a:extLst>
              </p:cNvPr>
              <p:cNvSpPr/>
              <p:nvPr/>
            </p:nvSpPr>
            <p:spPr>
              <a:xfrm>
                <a:off x="4169520" y="2362320"/>
                <a:ext cx="97200" cy="95760"/>
              </a:xfrm>
              <a:custGeom>
                <a:avLst/>
                <a:gdLst/>
                <a:ahLst/>
                <a:cxnLst/>
                <a:rect l="l" t="t" r="r" b="b"/>
                <a:pathLst>
                  <a:path w="270" h="266" extrusionOk="0">
                    <a:moveTo>
                      <a:pt x="150" y="4"/>
                    </a:moveTo>
                    <a:lnTo>
                      <a:pt x="5" y="133"/>
                    </a:lnTo>
                    <a:cubicBezTo>
                      <a:pt x="-1" y="138"/>
                      <a:pt x="-2" y="148"/>
                      <a:pt x="4" y="154"/>
                    </a:cubicBezTo>
                    <a:lnTo>
                      <a:pt x="100" y="261"/>
                    </a:lnTo>
                    <a:cubicBezTo>
                      <a:pt x="105" y="267"/>
                      <a:pt x="115" y="268"/>
                      <a:pt x="121" y="263"/>
                    </a:cubicBezTo>
                    <a:lnTo>
                      <a:pt x="266" y="133"/>
                    </a:lnTo>
                    <a:cubicBezTo>
                      <a:pt x="272" y="128"/>
                      <a:pt x="272" y="118"/>
                      <a:pt x="267" y="112"/>
                    </a:cubicBezTo>
                    <a:lnTo>
                      <a:pt x="170" y="5"/>
                    </a:lnTo>
                    <a:cubicBezTo>
                      <a:pt x="165" y="-1"/>
                      <a:pt x="156" y="-2"/>
                      <a:pt x="150" y="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465;p51">
                <a:extLst>
                  <a:ext uri="{FF2B5EF4-FFF2-40B4-BE49-F238E27FC236}">
                    <a16:creationId xmlns:a16="http://schemas.microsoft.com/office/drawing/2014/main" id="{4AC51C65-958D-FCD9-AECD-5C886B288890}"/>
                  </a:ext>
                </a:extLst>
              </p:cNvPr>
              <p:cNvSpPr/>
              <p:nvPr/>
            </p:nvSpPr>
            <p:spPr>
              <a:xfrm>
                <a:off x="4169520" y="2398320"/>
                <a:ext cx="97200" cy="59760"/>
              </a:xfrm>
              <a:custGeom>
                <a:avLst/>
                <a:gdLst/>
                <a:ahLst/>
                <a:cxnLst/>
                <a:rect l="l" t="t" r="r" b="b"/>
                <a:pathLst>
                  <a:path w="270" h="166" extrusionOk="0">
                    <a:moveTo>
                      <a:pt x="5" y="33"/>
                    </a:moveTo>
                    <a:lnTo>
                      <a:pt x="5" y="33"/>
                    </a:lnTo>
                    <a:cubicBezTo>
                      <a:pt x="-1" y="38"/>
                      <a:pt x="-2" y="48"/>
                      <a:pt x="4" y="54"/>
                    </a:cubicBezTo>
                    <a:lnTo>
                      <a:pt x="100" y="161"/>
                    </a:lnTo>
                    <a:cubicBezTo>
                      <a:pt x="105" y="167"/>
                      <a:pt x="115" y="168"/>
                      <a:pt x="121" y="163"/>
                    </a:cubicBezTo>
                    <a:lnTo>
                      <a:pt x="266" y="33"/>
                    </a:lnTo>
                    <a:cubicBezTo>
                      <a:pt x="272" y="28"/>
                      <a:pt x="272" y="18"/>
                      <a:pt x="267" y="12"/>
                    </a:cubicBezTo>
                    <a:cubicBezTo>
                      <a:pt x="254" y="-2"/>
                      <a:pt x="231" y="-4"/>
                      <a:pt x="216" y="10"/>
                    </a:cubicBezTo>
                    <a:lnTo>
                      <a:pt x="119" y="97"/>
                    </a:lnTo>
                    <a:cubicBezTo>
                      <a:pt x="112" y="103"/>
                      <a:pt x="101" y="102"/>
                      <a:pt x="94" y="95"/>
                    </a:cubicBezTo>
                    <a:lnTo>
                      <a:pt x="40" y="35"/>
                    </a:lnTo>
                    <a:cubicBezTo>
                      <a:pt x="31" y="25"/>
                      <a:pt x="15" y="24"/>
                      <a:pt x="5" y="33"/>
                    </a:cubicBezTo>
                    <a:close/>
                  </a:path>
                </a:pathLst>
              </a:custGeom>
              <a:solidFill>
                <a:srgbClr val="342E39">
                  <a:alpha val="34810"/>
                </a:srgbClr>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66;p51">
                <a:extLst>
                  <a:ext uri="{FF2B5EF4-FFF2-40B4-BE49-F238E27FC236}">
                    <a16:creationId xmlns:a16="http://schemas.microsoft.com/office/drawing/2014/main" id="{706709DB-9547-7433-DB46-A2D35BC132F6}"/>
                  </a:ext>
                </a:extLst>
              </p:cNvPr>
              <p:cNvSpPr/>
              <p:nvPr/>
            </p:nvSpPr>
            <p:spPr>
              <a:xfrm>
                <a:off x="4224600" y="2376360"/>
                <a:ext cx="28080" cy="30960"/>
              </a:xfrm>
              <a:custGeom>
                <a:avLst/>
                <a:gdLst/>
                <a:ahLst/>
                <a:cxnLst/>
                <a:rect l="l" t="t" r="r" b="b"/>
                <a:pathLst>
                  <a:path w="78" h="86" extrusionOk="0">
                    <a:moveTo>
                      <a:pt x="74" y="85"/>
                    </a:moveTo>
                    <a:cubicBezTo>
                      <a:pt x="67" y="79"/>
                      <a:pt x="60" y="73"/>
                      <a:pt x="54" y="67"/>
                    </a:cubicBezTo>
                    <a:cubicBezTo>
                      <a:pt x="48" y="60"/>
                      <a:pt x="41" y="53"/>
                      <a:pt x="35" y="47"/>
                    </a:cubicBezTo>
                    <a:cubicBezTo>
                      <a:pt x="29" y="40"/>
                      <a:pt x="23" y="33"/>
                      <a:pt x="18" y="26"/>
                    </a:cubicBezTo>
                    <a:cubicBezTo>
                      <a:pt x="12" y="19"/>
                      <a:pt x="6" y="12"/>
                      <a:pt x="1" y="4"/>
                    </a:cubicBezTo>
                    <a:cubicBezTo>
                      <a:pt x="0" y="3"/>
                      <a:pt x="0" y="1"/>
                      <a:pt x="2" y="0"/>
                    </a:cubicBezTo>
                    <a:cubicBezTo>
                      <a:pt x="3" y="0"/>
                      <a:pt x="4" y="0"/>
                      <a:pt x="5" y="1"/>
                    </a:cubicBezTo>
                    <a:cubicBezTo>
                      <a:pt x="12" y="7"/>
                      <a:pt x="19" y="13"/>
                      <a:pt x="25" y="19"/>
                    </a:cubicBezTo>
                    <a:cubicBezTo>
                      <a:pt x="31" y="26"/>
                      <a:pt x="37" y="33"/>
                      <a:pt x="44" y="39"/>
                    </a:cubicBezTo>
                    <a:cubicBezTo>
                      <a:pt x="50" y="46"/>
                      <a:pt x="55" y="53"/>
                      <a:pt x="61" y="60"/>
                    </a:cubicBezTo>
                    <a:cubicBezTo>
                      <a:pt x="67" y="67"/>
                      <a:pt x="73" y="74"/>
                      <a:pt x="78" y="82"/>
                    </a:cubicBezTo>
                    <a:cubicBezTo>
                      <a:pt x="79" y="83"/>
                      <a:pt x="78" y="85"/>
                      <a:pt x="77" y="86"/>
                    </a:cubicBezTo>
                    <a:cubicBezTo>
                      <a:pt x="76" y="86"/>
                      <a:pt x="75" y="86"/>
                      <a:pt x="74" y="8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67;p51">
                <a:extLst>
                  <a:ext uri="{FF2B5EF4-FFF2-40B4-BE49-F238E27FC236}">
                    <a16:creationId xmlns:a16="http://schemas.microsoft.com/office/drawing/2014/main" id="{D0D3E3A9-5C0F-E7A5-2C5A-929D01DBA3E7}"/>
                  </a:ext>
                </a:extLst>
              </p:cNvPr>
              <p:cNvSpPr/>
              <p:nvPr/>
            </p:nvSpPr>
            <p:spPr>
              <a:xfrm>
                <a:off x="4168440" y="2361240"/>
                <a:ext cx="99360" cy="97920"/>
              </a:xfrm>
              <a:custGeom>
                <a:avLst/>
                <a:gdLst/>
                <a:ahLst/>
                <a:cxnLst/>
                <a:rect l="l" t="t" r="r" b="b"/>
                <a:pathLst>
                  <a:path w="276" h="272" extrusionOk="0">
                    <a:moveTo>
                      <a:pt x="155" y="9"/>
                    </a:moveTo>
                    <a:lnTo>
                      <a:pt x="10" y="138"/>
                    </a:lnTo>
                    <a:cubicBezTo>
                      <a:pt x="5" y="143"/>
                      <a:pt x="5" y="150"/>
                      <a:pt x="9" y="155"/>
                    </a:cubicBezTo>
                    <a:lnTo>
                      <a:pt x="105" y="263"/>
                    </a:lnTo>
                    <a:cubicBezTo>
                      <a:pt x="109" y="267"/>
                      <a:pt x="117" y="268"/>
                      <a:pt x="122" y="263"/>
                    </a:cubicBezTo>
                    <a:lnTo>
                      <a:pt x="267" y="134"/>
                    </a:lnTo>
                    <a:cubicBezTo>
                      <a:pt x="269" y="132"/>
                      <a:pt x="270" y="129"/>
                      <a:pt x="271" y="126"/>
                    </a:cubicBezTo>
                    <a:cubicBezTo>
                      <a:pt x="271" y="123"/>
                      <a:pt x="270" y="120"/>
                      <a:pt x="268" y="117"/>
                    </a:cubicBezTo>
                    <a:lnTo>
                      <a:pt x="171" y="10"/>
                    </a:lnTo>
                    <a:cubicBezTo>
                      <a:pt x="169" y="7"/>
                      <a:pt x="166" y="6"/>
                      <a:pt x="163" y="6"/>
                    </a:cubicBezTo>
                    <a:cubicBezTo>
                      <a:pt x="160" y="6"/>
                      <a:pt x="157" y="7"/>
                      <a:pt x="155" y="9"/>
                    </a:cubicBezTo>
                    <a:moveTo>
                      <a:pt x="114" y="272"/>
                    </a:moveTo>
                    <a:cubicBezTo>
                      <a:pt x="109" y="272"/>
                      <a:pt x="104" y="270"/>
                      <a:pt x="101" y="266"/>
                    </a:cubicBezTo>
                    <a:lnTo>
                      <a:pt x="5" y="159"/>
                    </a:lnTo>
                    <a:cubicBezTo>
                      <a:pt x="-2" y="151"/>
                      <a:pt x="-1" y="140"/>
                      <a:pt x="6" y="134"/>
                    </a:cubicBezTo>
                    <a:lnTo>
                      <a:pt x="151" y="4"/>
                    </a:lnTo>
                    <a:cubicBezTo>
                      <a:pt x="154" y="1"/>
                      <a:pt x="159" y="0"/>
                      <a:pt x="164" y="0"/>
                    </a:cubicBezTo>
                    <a:cubicBezTo>
                      <a:pt x="168" y="0"/>
                      <a:pt x="172" y="2"/>
                      <a:pt x="176" y="6"/>
                    </a:cubicBezTo>
                    <a:lnTo>
                      <a:pt x="272" y="114"/>
                    </a:lnTo>
                    <a:cubicBezTo>
                      <a:pt x="275" y="117"/>
                      <a:pt x="277" y="122"/>
                      <a:pt x="276" y="126"/>
                    </a:cubicBezTo>
                    <a:cubicBezTo>
                      <a:pt x="276" y="131"/>
                      <a:pt x="274" y="135"/>
                      <a:pt x="270" y="138"/>
                    </a:cubicBezTo>
                    <a:lnTo>
                      <a:pt x="126" y="268"/>
                    </a:lnTo>
                    <a:cubicBezTo>
                      <a:pt x="122" y="271"/>
                      <a:pt x="118" y="272"/>
                      <a:pt x="114" y="2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468;p51">
                <a:extLst>
                  <a:ext uri="{FF2B5EF4-FFF2-40B4-BE49-F238E27FC236}">
                    <a16:creationId xmlns:a16="http://schemas.microsoft.com/office/drawing/2014/main" id="{6EE33055-DA6A-9CC7-A7D9-DA8D34B05DAF}"/>
                  </a:ext>
                </a:extLst>
              </p:cNvPr>
              <p:cNvSpPr/>
              <p:nvPr/>
            </p:nvSpPr>
            <p:spPr>
              <a:xfrm>
                <a:off x="4175280" y="2389680"/>
                <a:ext cx="62640" cy="61920"/>
              </a:xfrm>
              <a:custGeom>
                <a:avLst/>
                <a:gdLst/>
                <a:ahLst/>
                <a:cxnLst/>
                <a:rect l="l" t="t" r="r" b="b"/>
                <a:pathLst>
                  <a:path w="174" h="172" extrusionOk="0">
                    <a:moveTo>
                      <a:pt x="170" y="85"/>
                    </a:moveTo>
                    <a:lnTo>
                      <a:pt x="72" y="172"/>
                    </a:lnTo>
                    <a:lnTo>
                      <a:pt x="0" y="91"/>
                    </a:lnTo>
                    <a:lnTo>
                      <a:pt x="29" y="64"/>
                    </a:lnTo>
                    <a:lnTo>
                      <a:pt x="97" y="3"/>
                    </a:lnTo>
                    <a:cubicBezTo>
                      <a:pt x="102" y="-1"/>
                      <a:pt x="110" y="0"/>
                      <a:pt x="114" y="4"/>
                    </a:cubicBezTo>
                    <a:lnTo>
                      <a:pt x="167" y="64"/>
                    </a:lnTo>
                    <a:lnTo>
                      <a:pt x="171" y="68"/>
                    </a:lnTo>
                    <a:cubicBezTo>
                      <a:pt x="175" y="73"/>
                      <a:pt x="175" y="80"/>
                      <a:pt x="170" y="85"/>
                    </a:cubicBezTo>
                    <a:close/>
                  </a:path>
                </a:pathLst>
              </a:custGeom>
              <a:solidFill>
                <a:schemeClr val="accen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1469;p51">
                <a:extLst>
                  <a:ext uri="{FF2B5EF4-FFF2-40B4-BE49-F238E27FC236}">
                    <a16:creationId xmlns:a16="http://schemas.microsoft.com/office/drawing/2014/main" id="{73F1BFEE-09C3-6C4A-EF59-723BA06352E3}"/>
                  </a:ext>
                </a:extLst>
              </p:cNvPr>
              <p:cNvSpPr/>
              <p:nvPr/>
            </p:nvSpPr>
            <p:spPr>
              <a:xfrm>
                <a:off x="4175280" y="2412720"/>
                <a:ext cx="62640" cy="38880"/>
              </a:xfrm>
              <a:custGeom>
                <a:avLst/>
                <a:gdLst/>
                <a:ahLst/>
                <a:cxnLst/>
                <a:rect l="l" t="t" r="r" b="b"/>
                <a:pathLst>
                  <a:path w="174" h="108" extrusionOk="0">
                    <a:moveTo>
                      <a:pt x="170" y="21"/>
                    </a:moveTo>
                    <a:lnTo>
                      <a:pt x="72" y="108"/>
                    </a:lnTo>
                    <a:lnTo>
                      <a:pt x="0" y="27"/>
                    </a:lnTo>
                    <a:lnTo>
                      <a:pt x="29" y="0"/>
                    </a:lnTo>
                    <a:lnTo>
                      <a:pt x="78" y="55"/>
                    </a:lnTo>
                    <a:cubicBezTo>
                      <a:pt x="85" y="62"/>
                      <a:pt x="96" y="63"/>
                      <a:pt x="103" y="57"/>
                    </a:cubicBezTo>
                    <a:lnTo>
                      <a:pt x="167" y="0"/>
                    </a:lnTo>
                    <a:lnTo>
                      <a:pt x="171" y="4"/>
                    </a:lnTo>
                    <a:cubicBezTo>
                      <a:pt x="175" y="9"/>
                      <a:pt x="175" y="16"/>
                      <a:pt x="170" y="2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470;p51">
                <a:extLst>
                  <a:ext uri="{FF2B5EF4-FFF2-40B4-BE49-F238E27FC236}">
                    <a16:creationId xmlns:a16="http://schemas.microsoft.com/office/drawing/2014/main" id="{12A6278B-B0E2-A992-CD1E-BF9EE6696423}"/>
                  </a:ext>
                </a:extLst>
              </p:cNvPr>
              <p:cNvSpPr/>
              <p:nvPr/>
            </p:nvSpPr>
            <p:spPr>
              <a:xfrm>
                <a:off x="4173840" y="2388960"/>
                <a:ext cx="65160" cy="63720"/>
              </a:xfrm>
              <a:custGeom>
                <a:avLst/>
                <a:gdLst/>
                <a:ahLst/>
                <a:cxnLst/>
                <a:rect l="l" t="t" r="r" b="b"/>
                <a:pathLst>
                  <a:path w="181" h="177" extrusionOk="0">
                    <a:moveTo>
                      <a:pt x="172" y="85"/>
                    </a:moveTo>
                    <a:lnTo>
                      <a:pt x="76" y="170"/>
                    </a:lnTo>
                    <a:lnTo>
                      <a:pt x="8" y="93"/>
                    </a:lnTo>
                    <a:lnTo>
                      <a:pt x="103" y="8"/>
                    </a:lnTo>
                    <a:cubicBezTo>
                      <a:pt x="105" y="6"/>
                      <a:pt x="107" y="5"/>
                      <a:pt x="110" y="5"/>
                    </a:cubicBezTo>
                    <a:cubicBezTo>
                      <a:pt x="112" y="5"/>
                      <a:pt x="114" y="6"/>
                      <a:pt x="116" y="8"/>
                    </a:cubicBezTo>
                    <a:lnTo>
                      <a:pt x="173" y="72"/>
                    </a:lnTo>
                    <a:cubicBezTo>
                      <a:pt x="176" y="76"/>
                      <a:pt x="176" y="81"/>
                      <a:pt x="172" y="85"/>
                    </a:cubicBezTo>
                    <a:moveTo>
                      <a:pt x="177" y="68"/>
                    </a:moveTo>
                    <a:lnTo>
                      <a:pt x="120" y="4"/>
                    </a:lnTo>
                    <a:cubicBezTo>
                      <a:pt x="117" y="2"/>
                      <a:pt x="114" y="0"/>
                      <a:pt x="110" y="0"/>
                    </a:cubicBezTo>
                    <a:cubicBezTo>
                      <a:pt x="106" y="-1"/>
                      <a:pt x="102" y="1"/>
                      <a:pt x="100" y="3"/>
                    </a:cubicBezTo>
                    <a:lnTo>
                      <a:pt x="2" y="91"/>
                    </a:lnTo>
                    <a:cubicBezTo>
                      <a:pt x="0" y="92"/>
                      <a:pt x="0" y="94"/>
                      <a:pt x="1" y="95"/>
                    </a:cubicBezTo>
                    <a:lnTo>
                      <a:pt x="74" y="176"/>
                    </a:lnTo>
                    <a:cubicBezTo>
                      <a:pt x="75" y="177"/>
                      <a:pt x="75" y="177"/>
                      <a:pt x="76" y="177"/>
                    </a:cubicBezTo>
                    <a:lnTo>
                      <a:pt x="76" y="177"/>
                    </a:lnTo>
                    <a:cubicBezTo>
                      <a:pt x="77" y="177"/>
                      <a:pt x="78" y="177"/>
                      <a:pt x="78" y="176"/>
                    </a:cubicBezTo>
                    <a:lnTo>
                      <a:pt x="176" y="89"/>
                    </a:lnTo>
                    <a:lnTo>
                      <a:pt x="176" y="89"/>
                    </a:lnTo>
                    <a:cubicBezTo>
                      <a:pt x="182" y="83"/>
                      <a:pt x="183" y="74"/>
                      <a:pt x="177" y="6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4" name="Google Shape;1471;p51">
                <a:extLst>
                  <a:ext uri="{FF2B5EF4-FFF2-40B4-BE49-F238E27FC236}">
                    <a16:creationId xmlns:a16="http://schemas.microsoft.com/office/drawing/2014/main" id="{D808EA83-EA0B-F6C0-D50A-8B4F785E6545}"/>
                  </a:ext>
                </a:extLst>
              </p:cNvPr>
              <p:cNvSpPr/>
              <p:nvPr/>
            </p:nvSpPr>
            <p:spPr>
              <a:xfrm>
                <a:off x="4206600" y="2397600"/>
                <a:ext cx="22680" cy="25200"/>
              </a:xfrm>
              <a:custGeom>
                <a:avLst/>
                <a:gdLst/>
                <a:ahLst/>
                <a:cxnLst/>
                <a:rect l="l" t="t" r="r" b="b"/>
                <a:pathLst>
                  <a:path w="63" h="70" extrusionOk="0">
                    <a:moveTo>
                      <a:pt x="6" y="1"/>
                    </a:moveTo>
                    <a:cubicBezTo>
                      <a:pt x="5" y="0"/>
                      <a:pt x="3" y="0"/>
                      <a:pt x="2" y="1"/>
                    </a:cubicBezTo>
                    <a:cubicBezTo>
                      <a:pt x="0" y="2"/>
                      <a:pt x="0" y="4"/>
                      <a:pt x="1" y="5"/>
                    </a:cubicBezTo>
                    <a:lnTo>
                      <a:pt x="59" y="69"/>
                    </a:lnTo>
                    <a:cubicBezTo>
                      <a:pt x="60" y="70"/>
                      <a:pt x="60" y="70"/>
                      <a:pt x="61" y="70"/>
                    </a:cubicBezTo>
                    <a:cubicBezTo>
                      <a:pt x="62" y="70"/>
                      <a:pt x="62" y="70"/>
                      <a:pt x="63" y="69"/>
                    </a:cubicBezTo>
                    <a:cubicBezTo>
                      <a:pt x="64" y="68"/>
                      <a:pt x="64" y="67"/>
                      <a:pt x="63" y="65"/>
                    </a:cubicBezTo>
                    <a:lnTo>
                      <a:pt x="6"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5" name="Google Shape;1472;p51">
                <a:extLst>
                  <a:ext uri="{FF2B5EF4-FFF2-40B4-BE49-F238E27FC236}">
                    <a16:creationId xmlns:a16="http://schemas.microsoft.com/office/drawing/2014/main" id="{8C6649F3-E3F9-51AC-FD1D-199F1A84B4AD}"/>
                  </a:ext>
                </a:extLst>
              </p:cNvPr>
              <p:cNvSpPr/>
              <p:nvPr/>
            </p:nvSpPr>
            <p:spPr>
              <a:xfrm>
                <a:off x="4195800" y="2407320"/>
                <a:ext cx="22680" cy="25200"/>
              </a:xfrm>
              <a:custGeom>
                <a:avLst/>
                <a:gdLst/>
                <a:ahLst/>
                <a:cxnLst/>
                <a:rect l="l" t="t" r="r" b="b"/>
                <a:pathLst>
                  <a:path w="63" h="70" extrusionOk="0">
                    <a:moveTo>
                      <a:pt x="5" y="1"/>
                    </a:moveTo>
                    <a:cubicBezTo>
                      <a:pt x="4" y="0"/>
                      <a:pt x="3" y="-1"/>
                      <a:pt x="1" y="1"/>
                    </a:cubicBezTo>
                    <a:cubicBezTo>
                      <a:pt x="0" y="2"/>
                      <a:pt x="0" y="3"/>
                      <a:pt x="1" y="5"/>
                    </a:cubicBezTo>
                    <a:lnTo>
                      <a:pt x="59" y="69"/>
                    </a:lnTo>
                    <a:cubicBezTo>
                      <a:pt x="59" y="70"/>
                      <a:pt x="60" y="70"/>
                      <a:pt x="61" y="70"/>
                    </a:cubicBezTo>
                    <a:cubicBezTo>
                      <a:pt x="62" y="70"/>
                      <a:pt x="62" y="70"/>
                      <a:pt x="63" y="69"/>
                    </a:cubicBezTo>
                    <a:cubicBezTo>
                      <a:pt x="64" y="68"/>
                      <a:pt x="64" y="66"/>
                      <a:pt x="63" y="65"/>
                    </a:cubicBezTo>
                    <a:lnTo>
                      <a:pt x="5"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6" name="Google Shape;1473;p51">
                <a:extLst>
                  <a:ext uri="{FF2B5EF4-FFF2-40B4-BE49-F238E27FC236}">
                    <a16:creationId xmlns:a16="http://schemas.microsoft.com/office/drawing/2014/main" id="{48376099-612E-3CFF-A62C-499F07C53556}"/>
                  </a:ext>
                </a:extLst>
              </p:cNvPr>
              <p:cNvSpPr/>
              <p:nvPr/>
            </p:nvSpPr>
            <p:spPr>
              <a:xfrm>
                <a:off x="4185000" y="2416680"/>
                <a:ext cx="22680" cy="25560"/>
              </a:xfrm>
              <a:custGeom>
                <a:avLst/>
                <a:gdLst/>
                <a:ahLst/>
                <a:cxnLst/>
                <a:rect l="l" t="t" r="r" b="b"/>
                <a:pathLst>
                  <a:path w="63" h="71" extrusionOk="0">
                    <a:moveTo>
                      <a:pt x="5" y="2"/>
                    </a:moveTo>
                    <a:cubicBezTo>
                      <a:pt x="4" y="0"/>
                      <a:pt x="3" y="0"/>
                      <a:pt x="1" y="1"/>
                    </a:cubicBezTo>
                    <a:cubicBezTo>
                      <a:pt x="0" y="2"/>
                      <a:pt x="0" y="4"/>
                      <a:pt x="1" y="5"/>
                    </a:cubicBezTo>
                    <a:lnTo>
                      <a:pt x="59" y="70"/>
                    </a:lnTo>
                    <a:cubicBezTo>
                      <a:pt x="59" y="71"/>
                      <a:pt x="60" y="71"/>
                      <a:pt x="61" y="71"/>
                    </a:cubicBezTo>
                    <a:cubicBezTo>
                      <a:pt x="62" y="71"/>
                      <a:pt x="62" y="71"/>
                      <a:pt x="63" y="70"/>
                    </a:cubicBezTo>
                    <a:cubicBezTo>
                      <a:pt x="64" y="69"/>
                      <a:pt x="64" y="67"/>
                      <a:pt x="63" y="66"/>
                    </a:cubicBezTo>
                    <a:lnTo>
                      <a:pt x="5" y="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1474;p51">
                <a:extLst>
                  <a:ext uri="{FF2B5EF4-FFF2-40B4-BE49-F238E27FC236}">
                    <a16:creationId xmlns:a16="http://schemas.microsoft.com/office/drawing/2014/main" id="{E2CE8BD6-9A35-1FD6-B5C8-D02C4D50EE99}"/>
                  </a:ext>
                </a:extLst>
              </p:cNvPr>
              <p:cNvSpPr/>
              <p:nvPr/>
            </p:nvSpPr>
            <p:spPr>
              <a:xfrm>
                <a:off x="3900960" y="2584440"/>
                <a:ext cx="28800" cy="28800"/>
              </a:xfrm>
              <a:custGeom>
                <a:avLst/>
                <a:gdLst/>
                <a:ahLst/>
                <a:cxnLst/>
                <a:rect l="l" t="t" r="r" b="b"/>
                <a:pathLst>
                  <a:path w="80" h="80" extrusionOk="0">
                    <a:moveTo>
                      <a:pt x="22" y="80"/>
                    </a:moveTo>
                    <a:lnTo>
                      <a:pt x="74" y="68"/>
                    </a:lnTo>
                    <a:cubicBezTo>
                      <a:pt x="78" y="67"/>
                      <a:pt x="81" y="62"/>
                      <a:pt x="80" y="58"/>
                    </a:cubicBezTo>
                    <a:lnTo>
                      <a:pt x="69" y="7"/>
                    </a:lnTo>
                    <a:cubicBezTo>
                      <a:pt x="69" y="5"/>
                      <a:pt x="68" y="4"/>
                      <a:pt x="66" y="2"/>
                    </a:cubicBezTo>
                    <a:cubicBezTo>
                      <a:pt x="64" y="1"/>
                      <a:pt x="62" y="0"/>
                      <a:pt x="59" y="0"/>
                    </a:cubicBezTo>
                    <a:lnTo>
                      <a:pt x="7" y="12"/>
                    </a:lnTo>
                    <a:cubicBezTo>
                      <a:pt x="2" y="13"/>
                      <a:pt x="-1" y="18"/>
                      <a:pt x="0" y="22"/>
                    </a:cubicBezTo>
                    <a:lnTo>
                      <a:pt x="11" y="73"/>
                    </a:lnTo>
                    <a:cubicBezTo>
                      <a:pt x="12" y="78"/>
                      <a:pt x="17" y="81"/>
                      <a:pt x="22" y="8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1475;p51">
                <a:extLst>
                  <a:ext uri="{FF2B5EF4-FFF2-40B4-BE49-F238E27FC236}">
                    <a16:creationId xmlns:a16="http://schemas.microsoft.com/office/drawing/2014/main" id="{6648460A-91A6-94EB-B37F-42C6E3AF5121}"/>
                  </a:ext>
                </a:extLst>
              </p:cNvPr>
              <p:cNvSpPr/>
              <p:nvPr/>
            </p:nvSpPr>
            <p:spPr>
              <a:xfrm>
                <a:off x="3904200" y="2585160"/>
                <a:ext cx="25560" cy="28080"/>
              </a:xfrm>
              <a:custGeom>
                <a:avLst/>
                <a:gdLst/>
                <a:ahLst/>
                <a:cxnLst/>
                <a:rect l="l" t="t" r="r" b="b"/>
                <a:pathLst>
                  <a:path w="71" h="78" extrusionOk="0">
                    <a:moveTo>
                      <a:pt x="13" y="78"/>
                    </a:moveTo>
                    <a:lnTo>
                      <a:pt x="65" y="66"/>
                    </a:lnTo>
                    <a:cubicBezTo>
                      <a:pt x="69" y="65"/>
                      <a:pt x="72" y="60"/>
                      <a:pt x="71" y="56"/>
                    </a:cubicBezTo>
                    <a:lnTo>
                      <a:pt x="60" y="5"/>
                    </a:lnTo>
                    <a:cubicBezTo>
                      <a:pt x="60" y="3"/>
                      <a:pt x="59" y="2"/>
                      <a:pt x="57" y="0"/>
                    </a:cubicBezTo>
                    <a:cubicBezTo>
                      <a:pt x="54" y="19"/>
                      <a:pt x="42" y="35"/>
                      <a:pt x="27" y="46"/>
                    </a:cubicBezTo>
                    <a:cubicBezTo>
                      <a:pt x="19" y="52"/>
                      <a:pt x="10" y="57"/>
                      <a:pt x="0" y="62"/>
                    </a:cubicBezTo>
                    <a:lnTo>
                      <a:pt x="2" y="71"/>
                    </a:lnTo>
                    <a:cubicBezTo>
                      <a:pt x="3" y="76"/>
                      <a:pt x="8" y="79"/>
                      <a:pt x="13" y="78"/>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9" name="Google Shape;1476;p51">
                <a:extLst>
                  <a:ext uri="{FF2B5EF4-FFF2-40B4-BE49-F238E27FC236}">
                    <a16:creationId xmlns:a16="http://schemas.microsoft.com/office/drawing/2014/main" id="{08277D90-304C-C824-7773-76AC3C28DD5B}"/>
                  </a:ext>
                </a:extLst>
              </p:cNvPr>
              <p:cNvSpPr/>
              <p:nvPr/>
            </p:nvSpPr>
            <p:spPr>
              <a:xfrm>
                <a:off x="3899880" y="2583720"/>
                <a:ext cx="30960" cy="30600"/>
              </a:xfrm>
              <a:custGeom>
                <a:avLst/>
                <a:gdLst/>
                <a:ahLst/>
                <a:cxnLst/>
                <a:rect l="l" t="t" r="r" b="b"/>
                <a:pathLst>
                  <a:path w="86" h="85" extrusionOk="0">
                    <a:moveTo>
                      <a:pt x="64" y="5"/>
                    </a:moveTo>
                    <a:cubicBezTo>
                      <a:pt x="63" y="5"/>
                      <a:pt x="63" y="5"/>
                      <a:pt x="62" y="5"/>
                    </a:cubicBezTo>
                    <a:lnTo>
                      <a:pt x="10" y="17"/>
                    </a:lnTo>
                    <a:cubicBezTo>
                      <a:pt x="9" y="17"/>
                      <a:pt x="7" y="18"/>
                      <a:pt x="7" y="19"/>
                    </a:cubicBezTo>
                    <a:cubicBezTo>
                      <a:pt x="6" y="21"/>
                      <a:pt x="5" y="22"/>
                      <a:pt x="6" y="24"/>
                    </a:cubicBezTo>
                    <a:lnTo>
                      <a:pt x="17" y="74"/>
                    </a:lnTo>
                    <a:cubicBezTo>
                      <a:pt x="17" y="76"/>
                      <a:pt x="18" y="77"/>
                      <a:pt x="20" y="78"/>
                    </a:cubicBezTo>
                    <a:cubicBezTo>
                      <a:pt x="21" y="79"/>
                      <a:pt x="23" y="79"/>
                      <a:pt x="24" y="79"/>
                    </a:cubicBezTo>
                    <a:lnTo>
                      <a:pt x="76" y="67"/>
                    </a:lnTo>
                    <a:cubicBezTo>
                      <a:pt x="78" y="67"/>
                      <a:pt x="79" y="66"/>
                      <a:pt x="80" y="65"/>
                    </a:cubicBezTo>
                    <a:cubicBezTo>
                      <a:pt x="81" y="63"/>
                      <a:pt x="81" y="62"/>
                      <a:pt x="81" y="60"/>
                    </a:cubicBezTo>
                    <a:lnTo>
                      <a:pt x="69" y="10"/>
                    </a:lnTo>
                    <a:cubicBezTo>
                      <a:pt x="69" y="9"/>
                      <a:pt x="68" y="7"/>
                      <a:pt x="67" y="7"/>
                    </a:cubicBezTo>
                    <a:cubicBezTo>
                      <a:pt x="66" y="6"/>
                      <a:pt x="65" y="5"/>
                      <a:pt x="64" y="5"/>
                    </a:cubicBezTo>
                    <a:moveTo>
                      <a:pt x="23" y="85"/>
                    </a:moveTo>
                    <a:cubicBezTo>
                      <a:pt x="21" y="85"/>
                      <a:pt x="18" y="84"/>
                      <a:pt x="17" y="83"/>
                    </a:cubicBezTo>
                    <a:cubicBezTo>
                      <a:pt x="14" y="81"/>
                      <a:pt x="12" y="79"/>
                      <a:pt x="11" y="76"/>
                    </a:cubicBezTo>
                    <a:lnTo>
                      <a:pt x="0" y="25"/>
                    </a:lnTo>
                    <a:cubicBezTo>
                      <a:pt x="0" y="22"/>
                      <a:pt x="0" y="19"/>
                      <a:pt x="2" y="16"/>
                    </a:cubicBezTo>
                    <a:cubicBezTo>
                      <a:pt x="3" y="14"/>
                      <a:pt x="6" y="12"/>
                      <a:pt x="9" y="11"/>
                    </a:cubicBezTo>
                    <a:lnTo>
                      <a:pt x="61" y="0"/>
                    </a:lnTo>
                    <a:cubicBezTo>
                      <a:pt x="65" y="-1"/>
                      <a:pt x="68" y="0"/>
                      <a:pt x="71" y="2"/>
                    </a:cubicBezTo>
                    <a:cubicBezTo>
                      <a:pt x="73" y="4"/>
                      <a:pt x="74" y="6"/>
                      <a:pt x="75" y="9"/>
                    </a:cubicBezTo>
                    <a:lnTo>
                      <a:pt x="86" y="59"/>
                    </a:lnTo>
                    <a:cubicBezTo>
                      <a:pt x="87" y="62"/>
                      <a:pt x="86" y="65"/>
                      <a:pt x="85" y="68"/>
                    </a:cubicBezTo>
                    <a:cubicBezTo>
                      <a:pt x="83" y="70"/>
                      <a:pt x="80" y="72"/>
                      <a:pt x="77" y="73"/>
                    </a:cubicBezTo>
                    <a:lnTo>
                      <a:pt x="25" y="84"/>
                    </a:lnTo>
                    <a:cubicBezTo>
                      <a:pt x="24" y="85"/>
                      <a:pt x="24" y="85"/>
                      <a:pt x="23" y="8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0" name="Google Shape;1477;p51">
                <a:extLst>
                  <a:ext uri="{FF2B5EF4-FFF2-40B4-BE49-F238E27FC236}">
                    <a16:creationId xmlns:a16="http://schemas.microsoft.com/office/drawing/2014/main" id="{C5F55A6A-03A0-C3D1-7E85-B3E20A29C0AB}"/>
                  </a:ext>
                </a:extLst>
              </p:cNvPr>
              <p:cNvSpPr/>
              <p:nvPr/>
            </p:nvSpPr>
            <p:spPr>
              <a:xfrm>
                <a:off x="3904560" y="2597760"/>
                <a:ext cx="12960" cy="4320"/>
              </a:xfrm>
              <a:custGeom>
                <a:avLst/>
                <a:gdLst/>
                <a:ahLst/>
                <a:cxnLst/>
                <a:rect l="l" t="t" r="r" b="b"/>
                <a:pathLst>
                  <a:path w="36" h="12" extrusionOk="0">
                    <a:moveTo>
                      <a:pt x="3" y="12"/>
                    </a:moveTo>
                    <a:cubicBezTo>
                      <a:pt x="2" y="12"/>
                      <a:pt x="1" y="11"/>
                      <a:pt x="1" y="10"/>
                    </a:cubicBezTo>
                    <a:cubicBezTo>
                      <a:pt x="0" y="8"/>
                      <a:pt x="1" y="7"/>
                      <a:pt x="3" y="6"/>
                    </a:cubicBezTo>
                    <a:lnTo>
                      <a:pt x="33" y="0"/>
                    </a:lnTo>
                    <a:cubicBezTo>
                      <a:pt x="34" y="-1"/>
                      <a:pt x="36" y="0"/>
                      <a:pt x="36" y="2"/>
                    </a:cubicBezTo>
                    <a:cubicBezTo>
                      <a:pt x="36" y="3"/>
                      <a:pt x="35" y="5"/>
                      <a:pt x="34" y="5"/>
                    </a:cubicBezTo>
                    <a:lnTo>
                      <a:pt x="4" y="12"/>
                    </a:lnTo>
                    <a:lnTo>
                      <a:pt x="3" y="1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1478;p51">
                <a:extLst>
                  <a:ext uri="{FF2B5EF4-FFF2-40B4-BE49-F238E27FC236}">
                    <a16:creationId xmlns:a16="http://schemas.microsoft.com/office/drawing/2014/main" id="{DEEFB48A-179B-3290-FB51-42A33B7DDFD1}"/>
                  </a:ext>
                </a:extLst>
              </p:cNvPr>
              <p:cNvSpPr/>
              <p:nvPr/>
            </p:nvSpPr>
            <p:spPr>
              <a:xfrm>
                <a:off x="3959280" y="2575800"/>
                <a:ext cx="33120" cy="21240"/>
              </a:xfrm>
              <a:custGeom>
                <a:avLst/>
                <a:gdLst/>
                <a:ahLst/>
                <a:cxnLst/>
                <a:rect l="l" t="t" r="r" b="b"/>
                <a:pathLst>
                  <a:path w="92" h="59" extrusionOk="0">
                    <a:moveTo>
                      <a:pt x="10" y="59"/>
                    </a:moveTo>
                    <a:lnTo>
                      <a:pt x="87" y="37"/>
                    </a:lnTo>
                    <a:cubicBezTo>
                      <a:pt x="90" y="36"/>
                      <a:pt x="93" y="33"/>
                      <a:pt x="92" y="29"/>
                    </a:cubicBezTo>
                    <a:lnTo>
                      <a:pt x="86" y="5"/>
                    </a:lnTo>
                    <a:cubicBezTo>
                      <a:pt x="86" y="2"/>
                      <a:pt x="82" y="0"/>
                      <a:pt x="79" y="0"/>
                    </a:cubicBezTo>
                    <a:lnTo>
                      <a:pt x="70" y="2"/>
                    </a:lnTo>
                    <a:lnTo>
                      <a:pt x="0" y="13"/>
                    </a:lnTo>
                    <a:lnTo>
                      <a:pt x="1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1479;p51">
                <a:extLst>
                  <a:ext uri="{FF2B5EF4-FFF2-40B4-BE49-F238E27FC236}">
                    <a16:creationId xmlns:a16="http://schemas.microsoft.com/office/drawing/2014/main" id="{BF862D5A-84C5-4163-6DD1-806911766EF8}"/>
                  </a:ext>
                </a:extLst>
              </p:cNvPr>
              <p:cNvSpPr/>
              <p:nvPr/>
            </p:nvSpPr>
            <p:spPr>
              <a:xfrm>
                <a:off x="3961080" y="2575800"/>
                <a:ext cx="31320" cy="21240"/>
              </a:xfrm>
              <a:custGeom>
                <a:avLst/>
                <a:gdLst/>
                <a:ahLst/>
                <a:cxnLst/>
                <a:rect l="l" t="t" r="r" b="b"/>
                <a:pathLst>
                  <a:path w="87" h="59" extrusionOk="0">
                    <a:moveTo>
                      <a:pt x="5" y="59"/>
                    </a:moveTo>
                    <a:lnTo>
                      <a:pt x="82" y="37"/>
                    </a:lnTo>
                    <a:cubicBezTo>
                      <a:pt x="85" y="36"/>
                      <a:pt x="88" y="33"/>
                      <a:pt x="87" y="29"/>
                    </a:cubicBezTo>
                    <a:lnTo>
                      <a:pt x="81" y="5"/>
                    </a:lnTo>
                    <a:cubicBezTo>
                      <a:pt x="81" y="2"/>
                      <a:pt x="77" y="0"/>
                      <a:pt x="74" y="0"/>
                    </a:cubicBezTo>
                    <a:lnTo>
                      <a:pt x="65" y="2"/>
                    </a:lnTo>
                    <a:lnTo>
                      <a:pt x="65" y="2"/>
                    </a:lnTo>
                    <a:cubicBezTo>
                      <a:pt x="56" y="17"/>
                      <a:pt x="42" y="26"/>
                      <a:pt x="26" y="32"/>
                    </a:cubicBezTo>
                    <a:cubicBezTo>
                      <a:pt x="18" y="35"/>
                      <a:pt x="9" y="36"/>
                      <a:pt x="0" y="38"/>
                    </a:cubicBezTo>
                    <a:lnTo>
                      <a:pt x="5" y="5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3" name="Google Shape;1480;p51">
                <a:extLst>
                  <a:ext uri="{FF2B5EF4-FFF2-40B4-BE49-F238E27FC236}">
                    <a16:creationId xmlns:a16="http://schemas.microsoft.com/office/drawing/2014/main" id="{9D155AA2-2D2E-CD2F-7CEE-21A0E0F2A4B7}"/>
                  </a:ext>
                </a:extLst>
              </p:cNvPr>
              <p:cNvSpPr/>
              <p:nvPr/>
            </p:nvSpPr>
            <p:spPr>
              <a:xfrm>
                <a:off x="3958200" y="2574720"/>
                <a:ext cx="35280" cy="23400"/>
              </a:xfrm>
              <a:custGeom>
                <a:avLst/>
                <a:gdLst/>
                <a:ahLst/>
                <a:cxnLst/>
                <a:rect l="l" t="t" r="r" b="b"/>
                <a:pathLst>
                  <a:path w="98" h="65" extrusionOk="0">
                    <a:moveTo>
                      <a:pt x="6" y="18"/>
                    </a:moveTo>
                    <a:lnTo>
                      <a:pt x="15" y="58"/>
                    </a:lnTo>
                    <a:lnTo>
                      <a:pt x="89" y="37"/>
                    </a:lnTo>
                    <a:cubicBezTo>
                      <a:pt x="91" y="37"/>
                      <a:pt x="92" y="35"/>
                      <a:pt x="92" y="33"/>
                    </a:cubicBezTo>
                    <a:lnTo>
                      <a:pt x="87" y="9"/>
                    </a:lnTo>
                    <a:cubicBezTo>
                      <a:pt x="86" y="7"/>
                      <a:pt x="84" y="6"/>
                      <a:pt x="82" y="6"/>
                    </a:cubicBezTo>
                    <a:lnTo>
                      <a:pt x="6" y="18"/>
                    </a:lnTo>
                    <a:moveTo>
                      <a:pt x="13" y="65"/>
                    </a:moveTo>
                    <a:cubicBezTo>
                      <a:pt x="13" y="65"/>
                      <a:pt x="12" y="65"/>
                      <a:pt x="12" y="64"/>
                    </a:cubicBezTo>
                    <a:cubicBezTo>
                      <a:pt x="11" y="64"/>
                      <a:pt x="10" y="63"/>
                      <a:pt x="10" y="62"/>
                    </a:cubicBezTo>
                    <a:lnTo>
                      <a:pt x="0" y="17"/>
                    </a:lnTo>
                    <a:cubicBezTo>
                      <a:pt x="0" y="16"/>
                      <a:pt x="0" y="15"/>
                      <a:pt x="1" y="14"/>
                    </a:cubicBezTo>
                    <a:lnTo>
                      <a:pt x="2" y="13"/>
                    </a:lnTo>
                    <a:lnTo>
                      <a:pt x="81" y="0"/>
                    </a:lnTo>
                    <a:cubicBezTo>
                      <a:pt x="86" y="0"/>
                      <a:pt x="91" y="3"/>
                      <a:pt x="92" y="8"/>
                    </a:cubicBezTo>
                    <a:lnTo>
                      <a:pt x="98" y="32"/>
                    </a:lnTo>
                    <a:cubicBezTo>
                      <a:pt x="99" y="37"/>
                      <a:pt x="96" y="41"/>
                      <a:pt x="91" y="43"/>
                    </a:cubicBezTo>
                    <a:lnTo>
                      <a:pt x="14" y="65"/>
                    </a:lnTo>
                    <a:lnTo>
                      <a:pt x="13" y="6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1481;p51">
                <a:extLst>
                  <a:ext uri="{FF2B5EF4-FFF2-40B4-BE49-F238E27FC236}">
                    <a16:creationId xmlns:a16="http://schemas.microsoft.com/office/drawing/2014/main" id="{ED93A558-EEE5-63A4-74E6-7904F33022A4}"/>
                  </a:ext>
                </a:extLst>
              </p:cNvPr>
              <p:cNvSpPr/>
              <p:nvPr/>
            </p:nvSpPr>
            <p:spPr>
              <a:xfrm>
                <a:off x="3916800" y="2577600"/>
                <a:ext cx="45360" cy="34200"/>
              </a:xfrm>
              <a:custGeom>
                <a:avLst/>
                <a:gdLst/>
                <a:ahLst/>
                <a:cxnLst/>
                <a:rect l="l" t="t" r="r" b="b"/>
                <a:pathLst>
                  <a:path w="126" h="95" extrusionOk="0">
                    <a:moveTo>
                      <a:pt x="23" y="95"/>
                    </a:moveTo>
                    <a:lnTo>
                      <a:pt x="93" y="79"/>
                    </a:lnTo>
                    <a:cubicBezTo>
                      <a:pt x="94" y="79"/>
                      <a:pt x="95" y="78"/>
                      <a:pt x="96" y="77"/>
                    </a:cubicBezTo>
                    <a:lnTo>
                      <a:pt x="125" y="49"/>
                    </a:lnTo>
                    <a:cubicBezTo>
                      <a:pt x="126" y="48"/>
                      <a:pt x="127" y="45"/>
                      <a:pt x="126" y="43"/>
                    </a:cubicBezTo>
                    <a:lnTo>
                      <a:pt x="121" y="19"/>
                    </a:lnTo>
                    <a:cubicBezTo>
                      <a:pt x="121" y="16"/>
                      <a:pt x="119" y="14"/>
                      <a:pt x="117" y="14"/>
                    </a:cubicBezTo>
                    <a:lnTo>
                      <a:pt x="80" y="1"/>
                    </a:lnTo>
                    <a:lnTo>
                      <a:pt x="79" y="0"/>
                    </a:lnTo>
                    <a:cubicBezTo>
                      <a:pt x="78" y="0"/>
                      <a:pt x="76" y="0"/>
                      <a:pt x="75" y="0"/>
                    </a:cubicBezTo>
                    <a:lnTo>
                      <a:pt x="6" y="16"/>
                    </a:lnTo>
                    <a:cubicBezTo>
                      <a:pt x="2" y="16"/>
                      <a:pt x="0" y="20"/>
                      <a:pt x="0" y="23"/>
                    </a:cubicBezTo>
                    <a:lnTo>
                      <a:pt x="15" y="90"/>
                    </a:lnTo>
                    <a:cubicBezTo>
                      <a:pt x="16" y="93"/>
                      <a:pt x="20" y="95"/>
                      <a:pt x="23" y="9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1482;p51">
                <a:extLst>
                  <a:ext uri="{FF2B5EF4-FFF2-40B4-BE49-F238E27FC236}">
                    <a16:creationId xmlns:a16="http://schemas.microsoft.com/office/drawing/2014/main" id="{65264676-E8A5-8DF8-58AB-6D6996756AAC}"/>
                  </a:ext>
                </a:extLst>
              </p:cNvPr>
              <p:cNvSpPr/>
              <p:nvPr/>
            </p:nvSpPr>
            <p:spPr>
              <a:xfrm>
                <a:off x="3921480" y="2577960"/>
                <a:ext cx="40680" cy="33840"/>
              </a:xfrm>
              <a:custGeom>
                <a:avLst/>
                <a:gdLst/>
                <a:ahLst/>
                <a:cxnLst/>
                <a:rect l="l" t="t" r="r" b="b"/>
                <a:pathLst>
                  <a:path w="113" h="94" extrusionOk="0">
                    <a:moveTo>
                      <a:pt x="10" y="94"/>
                    </a:moveTo>
                    <a:lnTo>
                      <a:pt x="80" y="78"/>
                    </a:lnTo>
                    <a:cubicBezTo>
                      <a:pt x="81" y="78"/>
                      <a:pt x="82" y="77"/>
                      <a:pt x="83" y="76"/>
                    </a:cubicBezTo>
                    <a:lnTo>
                      <a:pt x="112" y="48"/>
                    </a:lnTo>
                    <a:cubicBezTo>
                      <a:pt x="113" y="47"/>
                      <a:pt x="114" y="44"/>
                      <a:pt x="113" y="42"/>
                    </a:cubicBezTo>
                    <a:lnTo>
                      <a:pt x="108" y="18"/>
                    </a:lnTo>
                    <a:cubicBezTo>
                      <a:pt x="108" y="15"/>
                      <a:pt x="106" y="13"/>
                      <a:pt x="104" y="13"/>
                    </a:cubicBezTo>
                    <a:lnTo>
                      <a:pt x="67" y="0"/>
                    </a:lnTo>
                    <a:cubicBezTo>
                      <a:pt x="67" y="6"/>
                      <a:pt x="66" y="12"/>
                      <a:pt x="64" y="18"/>
                    </a:cubicBezTo>
                    <a:cubicBezTo>
                      <a:pt x="55" y="48"/>
                      <a:pt x="30" y="71"/>
                      <a:pt x="0" y="77"/>
                    </a:cubicBezTo>
                    <a:lnTo>
                      <a:pt x="2" y="89"/>
                    </a:lnTo>
                    <a:cubicBezTo>
                      <a:pt x="3" y="92"/>
                      <a:pt x="7" y="94"/>
                      <a:pt x="10" y="9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1483;p51">
                <a:extLst>
                  <a:ext uri="{FF2B5EF4-FFF2-40B4-BE49-F238E27FC236}">
                    <a16:creationId xmlns:a16="http://schemas.microsoft.com/office/drawing/2014/main" id="{7FCEBAB5-2555-0441-A73E-09232BD727BE}"/>
                  </a:ext>
                </a:extLst>
              </p:cNvPr>
              <p:cNvSpPr/>
              <p:nvPr/>
            </p:nvSpPr>
            <p:spPr>
              <a:xfrm>
                <a:off x="3921840" y="2582280"/>
                <a:ext cx="20520" cy="6120"/>
              </a:xfrm>
              <a:custGeom>
                <a:avLst/>
                <a:gdLst/>
                <a:ahLst/>
                <a:cxnLst/>
                <a:rect l="l" t="t" r="r" b="b"/>
                <a:pathLst>
                  <a:path w="57" h="17" extrusionOk="0">
                    <a:moveTo>
                      <a:pt x="1" y="12"/>
                    </a:moveTo>
                    <a:cubicBezTo>
                      <a:pt x="5" y="10"/>
                      <a:pt x="10" y="9"/>
                      <a:pt x="14" y="7"/>
                    </a:cubicBezTo>
                    <a:cubicBezTo>
                      <a:pt x="18" y="6"/>
                      <a:pt x="23" y="5"/>
                      <a:pt x="27" y="4"/>
                    </a:cubicBezTo>
                    <a:cubicBezTo>
                      <a:pt x="32" y="3"/>
                      <a:pt x="36" y="2"/>
                      <a:pt x="41" y="1"/>
                    </a:cubicBezTo>
                    <a:cubicBezTo>
                      <a:pt x="45" y="1"/>
                      <a:pt x="50" y="0"/>
                      <a:pt x="54" y="0"/>
                    </a:cubicBezTo>
                    <a:cubicBezTo>
                      <a:pt x="56" y="0"/>
                      <a:pt x="57" y="1"/>
                      <a:pt x="57" y="3"/>
                    </a:cubicBezTo>
                    <a:cubicBezTo>
                      <a:pt x="57" y="4"/>
                      <a:pt x="56" y="5"/>
                      <a:pt x="55" y="5"/>
                    </a:cubicBezTo>
                    <a:cubicBezTo>
                      <a:pt x="51" y="7"/>
                      <a:pt x="47" y="8"/>
                      <a:pt x="42" y="10"/>
                    </a:cubicBezTo>
                    <a:cubicBezTo>
                      <a:pt x="38" y="11"/>
                      <a:pt x="34" y="12"/>
                      <a:pt x="29" y="13"/>
                    </a:cubicBezTo>
                    <a:cubicBezTo>
                      <a:pt x="25" y="14"/>
                      <a:pt x="20" y="15"/>
                      <a:pt x="16" y="16"/>
                    </a:cubicBezTo>
                    <a:cubicBezTo>
                      <a:pt x="11" y="16"/>
                      <a:pt x="7" y="17"/>
                      <a:pt x="2" y="17"/>
                    </a:cubicBezTo>
                    <a:cubicBezTo>
                      <a:pt x="1" y="17"/>
                      <a:pt x="0" y="16"/>
                      <a:pt x="0" y="14"/>
                    </a:cubicBezTo>
                    <a:cubicBezTo>
                      <a:pt x="0" y="13"/>
                      <a:pt x="0" y="13"/>
                      <a:pt x="1"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1484;p51">
                <a:extLst>
                  <a:ext uri="{FF2B5EF4-FFF2-40B4-BE49-F238E27FC236}">
                    <a16:creationId xmlns:a16="http://schemas.microsoft.com/office/drawing/2014/main" id="{3ABDD71B-91C6-6726-94FA-13D8CE35C45A}"/>
                  </a:ext>
                </a:extLst>
              </p:cNvPr>
              <p:cNvSpPr/>
              <p:nvPr/>
            </p:nvSpPr>
            <p:spPr>
              <a:xfrm>
                <a:off x="3916080" y="2576520"/>
                <a:ext cx="47160" cy="36360"/>
              </a:xfrm>
              <a:custGeom>
                <a:avLst/>
                <a:gdLst/>
                <a:ahLst/>
                <a:cxnLst/>
                <a:rect l="l" t="t" r="r" b="b"/>
                <a:pathLst>
                  <a:path w="131" h="101" extrusionOk="0">
                    <a:moveTo>
                      <a:pt x="79" y="6"/>
                    </a:moveTo>
                    <a:cubicBezTo>
                      <a:pt x="78" y="6"/>
                      <a:pt x="78" y="6"/>
                      <a:pt x="78" y="6"/>
                    </a:cubicBezTo>
                    <a:lnTo>
                      <a:pt x="8" y="21"/>
                    </a:lnTo>
                    <a:cubicBezTo>
                      <a:pt x="6" y="22"/>
                      <a:pt x="5" y="24"/>
                      <a:pt x="5" y="26"/>
                    </a:cubicBezTo>
                    <a:lnTo>
                      <a:pt x="20" y="92"/>
                    </a:lnTo>
                    <a:cubicBezTo>
                      <a:pt x="20" y="93"/>
                      <a:pt x="21" y="94"/>
                      <a:pt x="22" y="94"/>
                    </a:cubicBezTo>
                    <a:cubicBezTo>
                      <a:pt x="22" y="95"/>
                      <a:pt x="23" y="95"/>
                      <a:pt x="24" y="95"/>
                    </a:cubicBezTo>
                    <a:lnTo>
                      <a:pt x="94" y="79"/>
                    </a:lnTo>
                    <a:cubicBezTo>
                      <a:pt x="95" y="79"/>
                      <a:pt x="95" y="79"/>
                      <a:pt x="96" y="78"/>
                    </a:cubicBezTo>
                    <a:lnTo>
                      <a:pt x="125" y="50"/>
                    </a:lnTo>
                    <a:cubicBezTo>
                      <a:pt x="126" y="49"/>
                      <a:pt x="126" y="48"/>
                      <a:pt x="126" y="47"/>
                    </a:cubicBezTo>
                    <a:lnTo>
                      <a:pt x="120" y="22"/>
                    </a:lnTo>
                    <a:cubicBezTo>
                      <a:pt x="120" y="21"/>
                      <a:pt x="119" y="20"/>
                      <a:pt x="118" y="19"/>
                    </a:cubicBezTo>
                    <a:lnTo>
                      <a:pt x="80" y="6"/>
                    </a:lnTo>
                    <a:cubicBezTo>
                      <a:pt x="79" y="6"/>
                      <a:pt x="79" y="6"/>
                      <a:pt x="79" y="6"/>
                    </a:cubicBezTo>
                    <a:moveTo>
                      <a:pt x="24" y="101"/>
                    </a:moveTo>
                    <a:cubicBezTo>
                      <a:pt x="22" y="101"/>
                      <a:pt x="20" y="100"/>
                      <a:pt x="19" y="99"/>
                    </a:cubicBezTo>
                    <a:cubicBezTo>
                      <a:pt x="16" y="98"/>
                      <a:pt x="15" y="96"/>
                      <a:pt x="14" y="93"/>
                    </a:cubicBezTo>
                    <a:lnTo>
                      <a:pt x="0" y="27"/>
                    </a:lnTo>
                    <a:cubicBezTo>
                      <a:pt x="-1" y="22"/>
                      <a:pt x="2" y="17"/>
                      <a:pt x="7" y="16"/>
                    </a:cubicBezTo>
                    <a:lnTo>
                      <a:pt x="76" y="0"/>
                    </a:lnTo>
                    <a:cubicBezTo>
                      <a:pt x="78" y="0"/>
                      <a:pt x="80" y="0"/>
                      <a:pt x="82" y="1"/>
                    </a:cubicBezTo>
                    <a:lnTo>
                      <a:pt x="83" y="1"/>
                    </a:lnTo>
                    <a:lnTo>
                      <a:pt x="120" y="14"/>
                    </a:lnTo>
                    <a:cubicBezTo>
                      <a:pt x="123" y="15"/>
                      <a:pt x="125" y="18"/>
                      <a:pt x="126" y="21"/>
                    </a:cubicBezTo>
                    <a:lnTo>
                      <a:pt x="131" y="45"/>
                    </a:lnTo>
                    <a:cubicBezTo>
                      <a:pt x="132" y="49"/>
                      <a:pt x="131" y="52"/>
                      <a:pt x="129" y="54"/>
                    </a:cubicBezTo>
                    <a:lnTo>
                      <a:pt x="100" y="82"/>
                    </a:lnTo>
                    <a:cubicBezTo>
                      <a:pt x="99" y="84"/>
                      <a:pt x="97" y="85"/>
                      <a:pt x="95" y="85"/>
                    </a:cubicBezTo>
                    <a:lnTo>
                      <a:pt x="26" y="100"/>
                    </a:lnTo>
                    <a:cubicBezTo>
                      <a:pt x="25" y="101"/>
                      <a:pt x="24" y="101"/>
                      <a:pt x="24" y="10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1485;p51">
                <a:extLst>
                  <a:ext uri="{FF2B5EF4-FFF2-40B4-BE49-F238E27FC236}">
                    <a16:creationId xmlns:a16="http://schemas.microsoft.com/office/drawing/2014/main" id="{117B814B-32F0-7F09-A149-E534C37C1640}"/>
                  </a:ext>
                </a:extLst>
              </p:cNvPr>
              <p:cNvSpPr/>
              <p:nvPr/>
            </p:nvSpPr>
            <p:spPr>
              <a:xfrm>
                <a:off x="3928320" y="2584440"/>
                <a:ext cx="33840" cy="15120"/>
              </a:xfrm>
              <a:custGeom>
                <a:avLst/>
                <a:gdLst/>
                <a:ahLst/>
                <a:cxnLst/>
                <a:rect l="l" t="t" r="r" b="b"/>
                <a:pathLst>
                  <a:path w="94" h="42" extrusionOk="0">
                    <a:moveTo>
                      <a:pt x="94" y="24"/>
                    </a:moveTo>
                    <a:lnTo>
                      <a:pt x="18" y="41"/>
                    </a:lnTo>
                    <a:lnTo>
                      <a:pt x="15" y="41"/>
                    </a:lnTo>
                    <a:cubicBezTo>
                      <a:pt x="9" y="43"/>
                      <a:pt x="2" y="39"/>
                      <a:pt x="1" y="32"/>
                    </a:cubicBezTo>
                    <a:cubicBezTo>
                      <a:pt x="0" y="29"/>
                      <a:pt x="1" y="25"/>
                      <a:pt x="2" y="23"/>
                    </a:cubicBezTo>
                    <a:cubicBezTo>
                      <a:pt x="4" y="20"/>
                      <a:pt x="7" y="18"/>
                      <a:pt x="10" y="17"/>
                    </a:cubicBezTo>
                    <a:lnTo>
                      <a:pt x="41" y="10"/>
                    </a:lnTo>
                    <a:lnTo>
                      <a:pt x="89" y="0"/>
                    </a:lnTo>
                    <a:lnTo>
                      <a:pt x="94" y="24"/>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1486;p51">
                <a:extLst>
                  <a:ext uri="{FF2B5EF4-FFF2-40B4-BE49-F238E27FC236}">
                    <a16:creationId xmlns:a16="http://schemas.microsoft.com/office/drawing/2014/main" id="{DD96B4C6-9E20-68D9-E970-E922FF67F551}"/>
                  </a:ext>
                </a:extLst>
              </p:cNvPr>
              <p:cNvSpPr/>
              <p:nvPr/>
            </p:nvSpPr>
            <p:spPr>
              <a:xfrm>
                <a:off x="3934800" y="2584440"/>
                <a:ext cx="27360" cy="14760"/>
              </a:xfrm>
              <a:custGeom>
                <a:avLst/>
                <a:gdLst/>
                <a:ahLst/>
                <a:cxnLst/>
                <a:rect l="l" t="t" r="r" b="b"/>
                <a:pathLst>
                  <a:path w="76" h="41" extrusionOk="0">
                    <a:moveTo>
                      <a:pt x="76" y="24"/>
                    </a:moveTo>
                    <a:lnTo>
                      <a:pt x="0" y="41"/>
                    </a:lnTo>
                    <a:cubicBezTo>
                      <a:pt x="10" y="32"/>
                      <a:pt x="18" y="22"/>
                      <a:pt x="23" y="10"/>
                    </a:cubicBezTo>
                    <a:lnTo>
                      <a:pt x="71" y="0"/>
                    </a:lnTo>
                    <a:lnTo>
                      <a:pt x="76" y="2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1487;p51">
                <a:extLst>
                  <a:ext uri="{FF2B5EF4-FFF2-40B4-BE49-F238E27FC236}">
                    <a16:creationId xmlns:a16="http://schemas.microsoft.com/office/drawing/2014/main" id="{3B58D579-5F9C-394D-6CB0-A9FEF951F26D}"/>
                  </a:ext>
                </a:extLst>
              </p:cNvPr>
              <p:cNvSpPr/>
              <p:nvPr/>
            </p:nvSpPr>
            <p:spPr>
              <a:xfrm>
                <a:off x="3927240" y="2583360"/>
                <a:ext cx="36000" cy="16920"/>
              </a:xfrm>
              <a:custGeom>
                <a:avLst/>
                <a:gdLst/>
                <a:ahLst/>
                <a:cxnLst/>
                <a:rect l="l" t="t" r="r" b="b"/>
                <a:pathLst>
                  <a:path w="100" h="47" extrusionOk="0">
                    <a:moveTo>
                      <a:pt x="90" y="6"/>
                    </a:moveTo>
                    <a:lnTo>
                      <a:pt x="14" y="23"/>
                    </a:lnTo>
                    <a:cubicBezTo>
                      <a:pt x="11" y="24"/>
                      <a:pt x="9" y="25"/>
                      <a:pt x="8" y="27"/>
                    </a:cubicBezTo>
                    <a:cubicBezTo>
                      <a:pt x="6" y="29"/>
                      <a:pt x="6" y="32"/>
                      <a:pt x="6" y="34"/>
                    </a:cubicBezTo>
                    <a:cubicBezTo>
                      <a:pt x="7" y="37"/>
                      <a:pt x="8" y="39"/>
                      <a:pt x="11" y="40"/>
                    </a:cubicBezTo>
                    <a:cubicBezTo>
                      <a:pt x="13" y="42"/>
                      <a:pt x="15" y="42"/>
                      <a:pt x="18" y="42"/>
                    </a:cubicBezTo>
                    <a:lnTo>
                      <a:pt x="20" y="41"/>
                    </a:lnTo>
                    <a:lnTo>
                      <a:pt x="94" y="25"/>
                    </a:lnTo>
                    <a:lnTo>
                      <a:pt x="90" y="6"/>
                    </a:lnTo>
                    <a:moveTo>
                      <a:pt x="16" y="47"/>
                    </a:moveTo>
                    <a:cubicBezTo>
                      <a:pt x="13" y="47"/>
                      <a:pt x="10" y="47"/>
                      <a:pt x="7" y="45"/>
                    </a:cubicBezTo>
                    <a:cubicBezTo>
                      <a:pt x="4" y="43"/>
                      <a:pt x="2" y="40"/>
                      <a:pt x="1" y="36"/>
                    </a:cubicBezTo>
                    <a:cubicBezTo>
                      <a:pt x="0" y="32"/>
                      <a:pt x="1" y="28"/>
                      <a:pt x="3" y="24"/>
                    </a:cubicBezTo>
                    <a:cubicBezTo>
                      <a:pt x="5" y="21"/>
                      <a:pt x="8" y="18"/>
                      <a:pt x="12" y="18"/>
                    </a:cubicBezTo>
                    <a:lnTo>
                      <a:pt x="91" y="0"/>
                    </a:lnTo>
                    <a:cubicBezTo>
                      <a:pt x="92" y="0"/>
                      <a:pt x="93" y="0"/>
                      <a:pt x="94" y="0"/>
                    </a:cubicBezTo>
                    <a:cubicBezTo>
                      <a:pt x="94" y="1"/>
                      <a:pt x="95" y="1"/>
                      <a:pt x="95" y="2"/>
                    </a:cubicBezTo>
                    <a:lnTo>
                      <a:pt x="100" y="26"/>
                    </a:lnTo>
                    <a:cubicBezTo>
                      <a:pt x="101" y="28"/>
                      <a:pt x="100" y="29"/>
                      <a:pt x="98" y="30"/>
                    </a:cubicBezTo>
                    <a:lnTo>
                      <a:pt x="19" y="47"/>
                    </a:lnTo>
                    <a:cubicBezTo>
                      <a:pt x="18" y="47"/>
                      <a:pt x="17" y="47"/>
                      <a:pt x="16"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1488;p51">
                <a:extLst>
                  <a:ext uri="{FF2B5EF4-FFF2-40B4-BE49-F238E27FC236}">
                    <a16:creationId xmlns:a16="http://schemas.microsoft.com/office/drawing/2014/main" id="{CFFCD22C-76A0-26E4-D262-D8AE97A14EDD}"/>
                  </a:ext>
                </a:extLst>
              </p:cNvPr>
              <p:cNvSpPr/>
              <p:nvPr/>
            </p:nvSpPr>
            <p:spPr>
              <a:xfrm>
                <a:off x="3956040" y="2576520"/>
                <a:ext cx="11160" cy="24120"/>
              </a:xfrm>
              <a:custGeom>
                <a:avLst/>
                <a:gdLst/>
                <a:ahLst/>
                <a:cxnLst/>
                <a:rect l="l" t="t" r="r" b="b"/>
                <a:pathLst>
                  <a:path w="31" h="67" extrusionOk="0">
                    <a:moveTo>
                      <a:pt x="23" y="67"/>
                    </a:moveTo>
                    <a:cubicBezTo>
                      <a:pt x="29" y="66"/>
                      <a:pt x="32" y="61"/>
                      <a:pt x="31" y="55"/>
                    </a:cubicBezTo>
                    <a:lnTo>
                      <a:pt x="20" y="7"/>
                    </a:lnTo>
                    <a:cubicBezTo>
                      <a:pt x="20" y="5"/>
                      <a:pt x="18" y="2"/>
                      <a:pt x="16" y="1"/>
                    </a:cubicBezTo>
                    <a:cubicBezTo>
                      <a:pt x="14" y="0"/>
                      <a:pt x="11" y="-1"/>
                      <a:pt x="8" y="0"/>
                    </a:cubicBezTo>
                    <a:cubicBezTo>
                      <a:pt x="3" y="1"/>
                      <a:pt x="-1" y="6"/>
                      <a:pt x="1" y="12"/>
                    </a:cubicBezTo>
                    <a:lnTo>
                      <a:pt x="11" y="60"/>
                    </a:lnTo>
                    <a:cubicBezTo>
                      <a:pt x="12" y="62"/>
                      <a:pt x="13" y="65"/>
                      <a:pt x="16" y="66"/>
                    </a:cubicBezTo>
                    <a:cubicBezTo>
                      <a:pt x="18" y="67"/>
                      <a:pt x="20" y="68"/>
                      <a:pt x="23" y="6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1489;p51">
                <a:extLst>
                  <a:ext uri="{FF2B5EF4-FFF2-40B4-BE49-F238E27FC236}">
                    <a16:creationId xmlns:a16="http://schemas.microsoft.com/office/drawing/2014/main" id="{E69A0AA3-2AE4-45D0-C042-145D2249F165}"/>
                  </a:ext>
                </a:extLst>
              </p:cNvPr>
              <p:cNvSpPr/>
              <p:nvPr/>
            </p:nvSpPr>
            <p:spPr>
              <a:xfrm>
                <a:off x="3958560" y="2584440"/>
                <a:ext cx="8640" cy="16200"/>
              </a:xfrm>
              <a:custGeom>
                <a:avLst/>
                <a:gdLst/>
                <a:ahLst/>
                <a:cxnLst/>
                <a:rect l="l" t="t" r="r" b="b"/>
                <a:pathLst>
                  <a:path w="24" h="45" extrusionOk="0">
                    <a:moveTo>
                      <a:pt x="16" y="45"/>
                    </a:moveTo>
                    <a:cubicBezTo>
                      <a:pt x="22" y="44"/>
                      <a:pt x="25" y="39"/>
                      <a:pt x="24" y="33"/>
                    </a:cubicBezTo>
                    <a:lnTo>
                      <a:pt x="16" y="0"/>
                    </a:lnTo>
                    <a:cubicBezTo>
                      <a:pt x="15" y="3"/>
                      <a:pt x="13" y="6"/>
                      <a:pt x="11" y="9"/>
                    </a:cubicBezTo>
                    <a:cubicBezTo>
                      <a:pt x="8" y="13"/>
                      <a:pt x="4" y="16"/>
                      <a:pt x="0" y="18"/>
                    </a:cubicBezTo>
                    <a:lnTo>
                      <a:pt x="4" y="38"/>
                    </a:lnTo>
                    <a:cubicBezTo>
                      <a:pt x="5" y="40"/>
                      <a:pt x="6" y="43"/>
                      <a:pt x="9" y="44"/>
                    </a:cubicBezTo>
                    <a:cubicBezTo>
                      <a:pt x="11" y="45"/>
                      <a:pt x="13" y="46"/>
                      <a:pt x="16" y="4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1490;p51">
                <a:extLst>
                  <a:ext uri="{FF2B5EF4-FFF2-40B4-BE49-F238E27FC236}">
                    <a16:creationId xmlns:a16="http://schemas.microsoft.com/office/drawing/2014/main" id="{979B9ED6-8A24-D120-C9CD-F8325294BE5C}"/>
                  </a:ext>
                </a:extLst>
              </p:cNvPr>
              <p:cNvSpPr/>
              <p:nvPr/>
            </p:nvSpPr>
            <p:spPr>
              <a:xfrm>
                <a:off x="3954960" y="2575440"/>
                <a:ext cx="13320" cy="26640"/>
              </a:xfrm>
              <a:custGeom>
                <a:avLst/>
                <a:gdLst/>
                <a:ahLst/>
                <a:cxnLst/>
                <a:rect l="l" t="t" r="r" b="b"/>
                <a:pathLst>
                  <a:path w="37" h="74" extrusionOk="0">
                    <a:moveTo>
                      <a:pt x="13" y="5"/>
                    </a:moveTo>
                    <a:cubicBezTo>
                      <a:pt x="13" y="5"/>
                      <a:pt x="12" y="5"/>
                      <a:pt x="12" y="6"/>
                    </a:cubicBezTo>
                    <a:cubicBezTo>
                      <a:pt x="8" y="6"/>
                      <a:pt x="5" y="10"/>
                      <a:pt x="6" y="14"/>
                    </a:cubicBezTo>
                    <a:lnTo>
                      <a:pt x="17" y="62"/>
                    </a:lnTo>
                    <a:cubicBezTo>
                      <a:pt x="17" y="64"/>
                      <a:pt x="19" y="66"/>
                      <a:pt x="20" y="67"/>
                    </a:cubicBezTo>
                    <a:cubicBezTo>
                      <a:pt x="22" y="68"/>
                      <a:pt x="24" y="68"/>
                      <a:pt x="26" y="68"/>
                    </a:cubicBezTo>
                    <a:cubicBezTo>
                      <a:pt x="29" y="67"/>
                      <a:pt x="32" y="63"/>
                      <a:pt x="31" y="59"/>
                    </a:cubicBezTo>
                    <a:lnTo>
                      <a:pt x="20" y="11"/>
                    </a:lnTo>
                    <a:cubicBezTo>
                      <a:pt x="20" y="9"/>
                      <a:pt x="19" y="7"/>
                      <a:pt x="17" y="6"/>
                    </a:cubicBezTo>
                    <a:cubicBezTo>
                      <a:pt x="16" y="6"/>
                      <a:pt x="15" y="5"/>
                      <a:pt x="13" y="5"/>
                    </a:cubicBezTo>
                    <a:moveTo>
                      <a:pt x="26" y="70"/>
                    </a:moveTo>
                    <a:lnTo>
                      <a:pt x="26" y="70"/>
                    </a:lnTo>
                    <a:moveTo>
                      <a:pt x="24" y="74"/>
                    </a:moveTo>
                    <a:cubicBezTo>
                      <a:pt x="22" y="74"/>
                      <a:pt x="19" y="73"/>
                      <a:pt x="17" y="71"/>
                    </a:cubicBezTo>
                    <a:cubicBezTo>
                      <a:pt x="14" y="70"/>
                      <a:pt x="12" y="67"/>
                      <a:pt x="11" y="63"/>
                    </a:cubicBezTo>
                    <a:lnTo>
                      <a:pt x="1" y="15"/>
                    </a:lnTo>
                    <a:cubicBezTo>
                      <a:pt x="-1" y="8"/>
                      <a:pt x="4" y="1"/>
                      <a:pt x="11" y="0"/>
                    </a:cubicBezTo>
                    <a:cubicBezTo>
                      <a:pt x="14" y="-1"/>
                      <a:pt x="17" y="0"/>
                      <a:pt x="20" y="2"/>
                    </a:cubicBezTo>
                    <a:cubicBezTo>
                      <a:pt x="23" y="3"/>
                      <a:pt x="25" y="6"/>
                      <a:pt x="26" y="10"/>
                    </a:cubicBezTo>
                    <a:lnTo>
                      <a:pt x="37" y="58"/>
                    </a:lnTo>
                    <a:cubicBezTo>
                      <a:pt x="38" y="65"/>
                      <a:pt x="34" y="72"/>
                      <a:pt x="27" y="73"/>
                    </a:cubicBezTo>
                    <a:lnTo>
                      <a:pt x="27" y="73"/>
                    </a:lnTo>
                    <a:cubicBezTo>
                      <a:pt x="26" y="73"/>
                      <a:pt x="25" y="74"/>
                      <a:pt x="24"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chnology and Communication Vocabulary - German - Foreign Language - 7th grade by Slidesgo">
  <a:themeElements>
    <a:clrScheme name="Simple Light">
      <a:dk1>
        <a:srgbClr val="342E39"/>
      </a:dk1>
      <a:lt1>
        <a:srgbClr val="F7E4C7"/>
      </a:lt1>
      <a:dk2>
        <a:srgbClr val="4117A5"/>
      </a:dk2>
      <a:lt2>
        <a:srgbClr val="925FFC"/>
      </a:lt2>
      <a:accent1>
        <a:srgbClr val="31D4FD"/>
      </a:accent1>
      <a:accent2>
        <a:srgbClr val="FDD000"/>
      </a:accent2>
      <a:accent3>
        <a:srgbClr val="F908B2"/>
      </a:accent3>
      <a:accent4>
        <a:srgbClr val="FB8DDE"/>
      </a:accent4>
      <a:accent5>
        <a:srgbClr val="90D729"/>
      </a:accent5>
      <a:accent6>
        <a:srgbClr val="FFFFFF"/>
      </a:accent6>
      <a:hlink>
        <a:srgbClr val="342E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TotalTime>
  <Words>905</Words>
  <Application>Microsoft Office PowerPoint</Application>
  <PresentationFormat>On-screen Show (16:9)</PresentationFormat>
  <Paragraphs>124</Paragraphs>
  <Slides>40</Slides>
  <Notes>15</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Stencil</vt:lpstr>
      <vt:lpstr>Comic Sans MS</vt:lpstr>
      <vt:lpstr>Lato Light</vt:lpstr>
      <vt:lpstr>Courier New</vt:lpstr>
      <vt:lpstr>Alexandria ExtraBold</vt:lpstr>
      <vt:lpstr>Cascadia Code SemiBold</vt:lpstr>
      <vt:lpstr>Nunito Light</vt:lpstr>
      <vt:lpstr>Arial</vt:lpstr>
      <vt:lpstr>Wingdings</vt:lpstr>
      <vt:lpstr>Ramabhadra</vt:lpstr>
      <vt:lpstr>Alexandria</vt:lpstr>
      <vt:lpstr>Anaheim</vt:lpstr>
      <vt:lpstr>Cascadia Mono SemiBold</vt:lpstr>
      <vt:lpstr>OCR A Extended</vt:lpstr>
      <vt:lpstr>Albert Sans</vt:lpstr>
      <vt:lpstr>Technology and Communication Vocabulary - German - Foreign Language - 7th grade by Slidesgo</vt:lpstr>
      <vt:lpstr>IPL AUCTION SIMULATION</vt:lpstr>
      <vt:lpstr>Roles and Responsibilities</vt:lpstr>
      <vt:lpstr>01</vt:lpstr>
      <vt:lpstr>PowerPoint Presentation</vt:lpstr>
      <vt:lpstr>Modules Used</vt:lpstr>
      <vt:lpstr>PowerPoint Presentation</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Results and discussion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Learnings  from the  Project</vt:lpstr>
      <vt:lpstr>PowerPoint Presentation</vt:lpstr>
      <vt:lpstr>PowerPoint Presentation</vt:lpstr>
      <vt:lpstr>PowerPoint Presentation</vt:lpstr>
      <vt:lpstr>Conclusions and Future Work</vt:lpstr>
      <vt:lpstr>PowerPoint Presentation</vt:lpstr>
      <vt:lpstr>PowerPoint Presentation</vt:lpstr>
      <vt:lpstr>PowerPoint Presentation</vt:lpstr>
      <vt:lpstr>PowerPoint Presentation</vt:lpstr>
      <vt:lpstr>References and Resources</vt:lpstr>
      <vt:lpstr>References and Resources</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AUCTION SIMULATION</dc:title>
  <cp:lastModifiedBy>Tanmay Sankolli</cp:lastModifiedBy>
  <cp:revision>9</cp:revision>
  <dcterms:modified xsi:type="dcterms:W3CDTF">2023-12-21T10:12:44Z</dcterms:modified>
</cp:coreProperties>
</file>